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4"/>
  </p:notesMasterIdLst>
  <p:sldIdLst>
    <p:sldId id="258" r:id="rId2"/>
    <p:sldId id="267" r:id="rId3"/>
    <p:sldId id="268" r:id="rId4"/>
    <p:sldId id="259" r:id="rId5"/>
    <p:sldId id="260" r:id="rId6"/>
    <p:sldId id="269" r:id="rId7"/>
    <p:sldId id="261" r:id="rId8"/>
    <p:sldId id="271" r:id="rId9"/>
    <p:sldId id="272" r:id="rId10"/>
    <p:sldId id="275" r:id="rId11"/>
    <p:sldId id="273" r:id="rId12"/>
    <p:sldId id="274" r:id="rId13"/>
    <p:sldId id="276" r:id="rId14"/>
    <p:sldId id="277" r:id="rId15"/>
    <p:sldId id="278" r:id="rId16"/>
    <p:sldId id="279" r:id="rId17"/>
    <p:sldId id="280" r:id="rId18"/>
    <p:sldId id="281" r:id="rId19"/>
    <p:sldId id="282" r:id="rId20"/>
    <p:sldId id="283" r:id="rId21"/>
    <p:sldId id="264" r:id="rId22"/>
    <p:sldId id="266" r:id="rId23"/>
  </p:sldIdLst>
  <p:sldSz cx="12192000" cy="6858000"/>
  <p:notesSz cx="6858000" cy="9144000"/>
  <p:embeddedFontLst>
    <p:embeddedFont>
      <p:font typeface="KoPubWorld돋움체_Pro Bold" panose="00000800000000000000" pitchFamily="50" charset="-127"/>
      <p:bold r:id="rId25"/>
    </p:embeddedFont>
    <p:embeddedFont>
      <p:font typeface="KoPubWorld돋움체_Pro Light" panose="00000300000000000000" pitchFamily="50" charset="-127"/>
      <p:regular r:id="rId26"/>
    </p:embeddedFont>
    <p:embeddedFont>
      <p:font typeface="맑은 고딕" panose="020B0503020000020004" pitchFamily="50" charset="-127"/>
      <p:regular r:id="rId27"/>
      <p:bold r:id="rId2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DBFDD"/>
    <a:srgbClr val="929DD4"/>
    <a:srgbClr val="FFD88B"/>
    <a:srgbClr val="FE949E"/>
    <a:srgbClr val="FF66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EBD3C28-398D-40E1-AE7F-E7A0C20A1BC4}" v="18" dt="2019-05-27T13:57:08.21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71033" autoAdjust="0"/>
  </p:normalViewPr>
  <p:slideViewPr>
    <p:cSldViewPr snapToGrid="0">
      <p:cViewPr>
        <p:scale>
          <a:sx n="58" d="100"/>
          <a:sy n="58" d="100"/>
        </p:scale>
        <p:origin x="754" y="1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지수 문" userId="b9b616df7bea903b" providerId="LiveId" clId="{DEBD3C28-398D-40E1-AE7F-E7A0C20A1BC4}"/>
    <pc:docChg chg="undo custSel addSld delSld modSld sldOrd">
      <pc:chgData name="지수 문" userId="b9b616df7bea903b" providerId="LiveId" clId="{DEBD3C28-398D-40E1-AE7F-E7A0C20A1BC4}" dt="2019-05-27T15:05:58.914" v="2668" actId="207"/>
      <pc:docMkLst>
        <pc:docMk/>
      </pc:docMkLst>
      <pc:sldChg chg="del">
        <pc:chgData name="지수 문" userId="b9b616df7bea903b" providerId="LiveId" clId="{DEBD3C28-398D-40E1-AE7F-E7A0C20A1BC4}" dt="2019-05-27T14:58:57.808" v="2393" actId="2696"/>
        <pc:sldMkLst>
          <pc:docMk/>
          <pc:sldMk cId="1108448702" sldId="256"/>
        </pc:sldMkLst>
      </pc:sldChg>
      <pc:sldChg chg="modSp del">
        <pc:chgData name="지수 문" userId="b9b616df7bea903b" providerId="LiveId" clId="{DEBD3C28-398D-40E1-AE7F-E7A0C20A1BC4}" dt="2019-05-27T14:58:58.869" v="2394" actId="2696"/>
        <pc:sldMkLst>
          <pc:docMk/>
          <pc:sldMk cId="1431559699" sldId="257"/>
        </pc:sldMkLst>
        <pc:spChg chg="mod">
          <ac:chgData name="지수 문" userId="b9b616df7bea903b" providerId="LiveId" clId="{DEBD3C28-398D-40E1-AE7F-E7A0C20A1BC4}" dt="2019-05-27T14:35:31.727" v="1296" actId="1076"/>
          <ac:spMkLst>
            <pc:docMk/>
            <pc:sldMk cId="1431559699" sldId="257"/>
            <ac:spMk id="3" creationId="{B1269285-A3B9-424E-BD9D-2B47BFD8DB04}"/>
          </ac:spMkLst>
        </pc:spChg>
      </pc:sldChg>
      <pc:sldChg chg="addSp delSp modSp modAnim modNotesTx">
        <pc:chgData name="지수 문" userId="b9b616df7bea903b" providerId="LiveId" clId="{DEBD3C28-398D-40E1-AE7F-E7A0C20A1BC4}" dt="2019-05-27T14:40:30.055" v="1439" actId="167"/>
        <pc:sldMkLst>
          <pc:docMk/>
          <pc:sldMk cId="1724166098" sldId="258"/>
        </pc:sldMkLst>
        <pc:spChg chg="del mod">
          <ac:chgData name="지수 문" userId="b9b616df7bea903b" providerId="LiveId" clId="{DEBD3C28-398D-40E1-AE7F-E7A0C20A1BC4}" dt="2019-05-27T13:49:02.621" v="76" actId="478"/>
          <ac:spMkLst>
            <pc:docMk/>
            <pc:sldMk cId="1724166098" sldId="258"/>
            <ac:spMk id="2" creationId="{23A66CBD-AD3A-4448-9958-7812CE9354E5}"/>
          </ac:spMkLst>
        </pc:spChg>
        <pc:spChg chg="add del mod">
          <ac:chgData name="지수 문" userId="b9b616df7bea903b" providerId="LiveId" clId="{DEBD3C28-398D-40E1-AE7F-E7A0C20A1BC4}" dt="2019-05-27T13:59:19.575" v="195" actId="478"/>
          <ac:spMkLst>
            <pc:docMk/>
            <pc:sldMk cId="1724166098" sldId="258"/>
            <ac:spMk id="3" creationId="{3AE70552-3F8A-4C11-B902-02A20D4B1079}"/>
          </ac:spMkLst>
        </pc:spChg>
        <pc:spChg chg="add del mod ord">
          <ac:chgData name="지수 문" userId="b9b616df7bea903b" providerId="LiveId" clId="{DEBD3C28-398D-40E1-AE7F-E7A0C20A1BC4}" dt="2019-05-27T13:49:04.293" v="77" actId="478"/>
          <ac:spMkLst>
            <pc:docMk/>
            <pc:sldMk cId="1724166098" sldId="258"/>
            <ac:spMk id="4" creationId="{5A5A5DB5-44FE-452B-A95C-E4AEC605B319}"/>
          </ac:spMkLst>
        </pc:spChg>
        <pc:spChg chg="add">
          <ac:chgData name="지수 문" userId="b9b616df7bea903b" providerId="LiveId" clId="{DEBD3C28-398D-40E1-AE7F-E7A0C20A1BC4}" dt="2019-05-27T13:59:24.888" v="198"/>
          <ac:spMkLst>
            <pc:docMk/>
            <pc:sldMk cId="1724166098" sldId="258"/>
            <ac:spMk id="5" creationId="{5AEE3F7E-E93C-4972-ABAB-B0D9A21ECAD8}"/>
          </ac:spMkLst>
        </pc:spChg>
        <pc:spChg chg="add mod ord">
          <ac:chgData name="지수 문" userId="b9b616df7bea903b" providerId="LiveId" clId="{DEBD3C28-398D-40E1-AE7F-E7A0C20A1BC4}" dt="2019-05-27T14:40:12.871" v="1437" actId="167"/>
          <ac:spMkLst>
            <pc:docMk/>
            <pc:sldMk cId="1724166098" sldId="258"/>
            <ac:spMk id="6" creationId="{47DEF9B4-F786-4E99-BE22-C264C2372683}"/>
          </ac:spMkLst>
        </pc:spChg>
        <pc:spChg chg="add del mod">
          <ac:chgData name="지수 문" userId="b9b616df7bea903b" providerId="LiveId" clId="{DEBD3C28-398D-40E1-AE7F-E7A0C20A1BC4}" dt="2019-05-27T14:04:48.029" v="400"/>
          <ac:spMkLst>
            <pc:docMk/>
            <pc:sldMk cId="1724166098" sldId="258"/>
            <ac:spMk id="7" creationId="{B0D21144-1260-432C-B7E9-4BA5970923B8}"/>
          </ac:spMkLst>
        </pc:spChg>
        <pc:spChg chg="add del mod">
          <ac:chgData name="지수 문" userId="b9b616df7bea903b" providerId="LiveId" clId="{DEBD3C28-398D-40E1-AE7F-E7A0C20A1BC4}" dt="2019-05-27T14:07:17.919" v="473" actId="478"/>
          <ac:spMkLst>
            <pc:docMk/>
            <pc:sldMk cId="1724166098" sldId="258"/>
            <ac:spMk id="10" creationId="{933F5AD5-AF1C-4C5A-9299-852DCB2EC19B}"/>
          </ac:spMkLst>
        </pc:spChg>
        <pc:spChg chg="add del mod">
          <ac:chgData name="지수 문" userId="b9b616df7bea903b" providerId="LiveId" clId="{DEBD3C28-398D-40E1-AE7F-E7A0C20A1BC4}" dt="2019-05-27T14:10:10.311" v="505" actId="478"/>
          <ac:spMkLst>
            <pc:docMk/>
            <pc:sldMk cId="1724166098" sldId="258"/>
            <ac:spMk id="11" creationId="{CA0941E5-6C00-4B5B-8179-8A79DFFC5B38}"/>
          </ac:spMkLst>
        </pc:spChg>
        <pc:spChg chg="add mod">
          <ac:chgData name="지수 문" userId="b9b616df7bea903b" providerId="LiveId" clId="{DEBD3C28-398D-40E1-AE7F-E7A0C20A1BC4}" dt="2019-05-27T14:40:27.086" v="1438" actId="2085"/>
          <ac:spMkLst>
            <pc:docMk/>
            <pc:sldMk cId="1724166098" sldId="258"/>
            <ac:spMk id="12" creationId="{32C00E4D-371B-4CBB-9EEC-E56CB124B6A4}"/>
          </ac:spMkLst>
        </pc:spChg>
        <pc:spChg chg="add mod ord">
          <ac:chgData name="지수 문" userId="b9b616df7bea903b" providerId="LiveId" clId="{DEBD3C28-398D-40E1-AE7F-E7A0C20A1BC4}" dt="2019-05-27T14:40:30.055" v="1439" actId="167"/>
          <ac:spMkLst>
            <pc:docMk/>
            <pc:sldMk cId="1724166098" sldId="258"/>
            <ac:spMk id="13" creationId="{EC3776E9-69E9-429D-942C-B43A0060B3F4}"/>
          </ac:spMkLst>
        </pc:spChg>
        <pc:picChg chg="add del mod">
          <ac:chgData name="지수 문" userId="b9b616df7bea903b" providerId="LiveId" clId="{DEBD3C28-398D-40E1-AE7F-E7A0C20A1BC4}" dt="2019-05-27T14:07:19.929" v="474" actId="478"/>
          <ac:picMkLst>
            <pc:docMk/>
            <pc:sldMk cId="1724166098" sldId="258"/>
            <ac:picMk id="9" creationId="{4A917F37-D53C-4D71-BF7A-3EE7A69823E3}"/>
          </ac:picMkLst>
        </pc:picChg>
      </pc:sldChg>
      <pc:sldChg chg="addSp modSp modAnim modNotesTx">
        <pc:chgData name="지수 문" userId="b9b616df7bea903b" providerId="LiveId" clId="{DEBD3C28-398D-40E1-AE7F-E7A0C20A1BC4}" dt="2019-05-27T14:40:56.059" v="1447" actId="166"/>
        <pc:sldMkLst>
          <pc:docMk/>
          <pc:sldMk cId="1802303871" sldId="259"/>
        </pc:sldMkLst>
        <pc:spChg chg="add mod">
          <ac:chgData name="지수 문" userId="b9b616df7bea903b" providerId="LiveId" clId="{DEBD3C28-398D-40E1-AE7F-E7A0C20A1BC4}" dt="2019-05-27T13:59:14.635" v="194" actId="255"/>
          <ac:spMkLst>
            <pc:docMk/>
            <pc:sldMk cId="1802303871" sldId="259"/>
            <ac:spMk id="2" creationId="{AC7EAEDE-A69E-4F38-85E6-3416B5DE456E}"/>
          </ac:spMkLst>
        </pc:spChg>
        <pc:spChg chg="add mod">
          <ac:chgData name="지수 문" userId="b9b616df7bea903b" providerId="LiveId" clId="{DEBD3C28-398D-40E1-AE7F-E7A0C20A1BC4}" dt="2019-05-27T14:40:45.012" v="1443" actId="207"/>
          <ac:spMkLst>
            <pc:docMk/>
            <pc:sldMk cId="1802303871" sldId="259"/>
            <ac:spMk id="3" creationId="{E742C930-6D29-43A5-B0D0-0B5EB989B2C3}"/>
          </ac:spMkLst>
        </pc:spChg>
        <pc:spChg chg="add mod ord">
          <ac:chgData name="지수 문" userId="b9b616df7bea903b" providerId="LiveId" clId="{DEBD3C28-398D-40E1-AE7F-E7A0C20A1BC4}" dt="2019-05-27T14:40:56.059" v="1447" actId="166"/>
          <ac:spMkLst>
            <pc:docMk/>
            <pc:sldMk cId="1802303871" sldId="259"/>
            <ac:spMk id="4" creationId="{1AD442A1-50C0-4102-8891-C365E66874A7}"/>
          </ac:spMkLst>
        </pc:spChg>
        <pc:spChg chg="add mod ord">
          <ac:chgData name="지수 문" userId="b9b616df7bea903b" providerId="LiveId" clId="{DEBD3C28-398D-40E1-AE7F-E7A0C20A1BC4}" dt="2019-05-27T14:40:50.476" v="1445" actId="207"/>
          <ac:spMkLst>
            <pc:docMk/>
            <pc:sldMk cId="1802303871" sldId="259"/>
            <ac:spMk id="5" creationId="{C51EFAF1-096A-4FF8-BB07-DCC540F5FDDD}"/>
          </ac:spMkLst>
        </pc:spChg>
        <pc:spChg chg="add mod ord">
          <ac:chgData name="지수 문" userId="b9b616df7bea903b" providerId="LiveId" clId="{DEBD3C28-398D-40E1-AE7F-E7A0C20A1BC4}" dt="2019-05-27T14:40:50.476" v="1445" actId="207"/>
          <ac:spMkLst>
            <pc:docMk/>
            <pc:sldMk cId="1802303871" sldId="259"/>
            <ac:spMk id="6" creationId="{C2FDD1FC-F43F-4105-BB31-E9B049915EB7}"/>
          </ac:spMkLst>
        </pc:spChg>
        <pc:spChg chg="add mod ord">
          <ac:chgData name="지수 문" userId="b9b616df7bea903b" providerId="LiveId" clId="{DEBD3C28-398D-40E1-AE7F-E7A0C20A1BC4}" dt="2019-05-27T14:40:50.476" v="1445" actId="207"/>
          <ac:spMkLst>
            <pc:docMk/>
            <pc:sldMk cId="1802303871" sldId="259"/>
            <ac:spMk id="7" creationId="{395B0792-AB79-42AA-9CEE-8E5A96000413}"/>
          </ac:spMkLst>
        </pc:spChg>
      </pc:sldChg>
      <pc:sldChg chg="addSp delSp modSp modNotesTx">
        <pc:chgData name="지수 문" userId="b9b616df7bea903b" providerId="LiveId" clId="{DEBD3C28-398D-40E1-AE7F-E7A0C20A1BC4}" dt="2019-05-27T14:40:59.360" v="1448" actId="207"/>
        <pc:sldMkLst>
          <pc:docMk/>
          <pc:sldMk cId="3939748802" sldId="260"/>
        </pc:sldMkLst>
        <pc:spChg chg="add del">
          <ac:chgData name="지수 문" userId="b9b616df7bea903b" providerId="LiveId" clId="{DEBD3C28-398D-40E1-AE7F-E7A0C20A1BC4}" dt="2019-05-27T13:59:22.030" v="196" actId="478"/>
          <ac:spMkLst>
            <pc:docMk/>
            <pc:sldMk cId="3939748802" sldId="260"/>
            <ac:spMk id="2" creationId="{D5945A87-9D77-4A7D-BD59-E4CBE901ECB1}"/>
          </ac:spMkLst>
        </pc:spChg>
        <pc:spChg chg="add">
          <ac:chgData name="지수 문" userId="b9b616df7bea903b" providerId="LiveId" clId="{DEBD3C28-398D-40E1-AE7F-E7A0C20A1BC4}" dt="2019-05-27T13:59:25.827" v="199"/>
          <ac:spMkLst>
            <pc:docMk/>
            <pc:sldMk cId="3939748802" sldId="260"/>
            <ac:spMk id="3" creationId="{392F2843-7EBA-41F2-A5BB-762F0B928636}"/>
          </ac:spMkLst>
        </pc:spChg>
        <pc:spChg chg="add mod">
          <ac:chgData name="지수 문" userId="b9b616df7bea903b" providerId="LiveId" clId="{DEBD3C28-398D-40E1-AE7F-E7A0C20A1BC4}" dt="2019-05-27T14:40:59.360" v="1448" actId="207"/>
          <ac:spMkLst>
            <pc:docMk/>
            <pc:sldMk cId="3939748802" sldId="260"/>
            <ac:spMk id="4" creationId="{9B326358-A858-46AE-B5AD-9CEFF9A27302}"/>
          </ac:spMkLst>
        </pc:spChg>
        <pc:spChg chg="add mod">
          <ac:chgData name="지수 문" userId="b9b616df7bea903b" providerId="LiveId" clId="{DEBD3C28-398D-40E1-AE7F-E7A0C20A1BC4}" dt="2019-05-27T14:39:28.328" v="1433" actId="2711"/>
          <ac:spMkLst>
            <pc:docMk/>
            <pc:sldMk cId="3939748802" sldId="260"/>
            <ac:spMk id="5" creationId="{B2CCD76C-48AF-410F-9B8F-55C46136FD2A}"/>
          </ac:spMkLst>
        </pc:spChg>
      </pc:sldChg>
      <pc:sldChg chg="addSp delSp modSp">
        <pc:chgData name="지수 문" userId="b9b616df7bea903b" providerId="LiveId" clId="{DEBD3C28-398D-40E1-AE7F-E7A0C20A1BC4}" dt="2019-05-27T15:00:32.112" v="2416" actId="2711"/>
        <pc:sldMkLst>
          <pc:docMk/>
          <pc:sldMk cId="3792836218" sldId="261"/>
        </pc:sldMkLst>
        <pc:spChg chg="add del">
          <ac:chgData name="지수 문" userId="b9b616df7bea903b" providerId="LiveId" clId="{DEBD3C28-398D-40E1-AE7F-E7A0C20A1BC4}" dt="2019-05-27T13:59:23.517" v="197" actId="478"/>
          <ac:spMkLst>
            <pc:docMk/>
            <pc:sldMk cId="3792836218" sldId="261"/>
            <ac:spMk id="2" creationId="{BF6CCADB-E1D6-44A3-BBEA-4F2FE56B9F24}"/>
          </ac:spMkLst>
        </pc:spChg>
        <pc:spChg chg="add">
          <ac:chgData name="지수 문" userId="b9b616df7bea903b" providerId="LiveId" clId="{DEBD3C28-398D-40E1-AE7F-E7A0C20A1BC4}" dt="2019-05-27T13:59:26.588" v="200"/>
          <ac:spMkLst>
            <pc:docMk/>
            <pc:sldMk cId="3792836218" sldId="261"/>
            <ac:spMk id="3" creationId="{FFC1D1C5-B3C4-4654-9BAF-8F5B623580B7}"/>
          </ac:spMkLst>
        </pc:spChg>
        <pc:spChg chg="add mod">
          <ac:chgData name="지수 문" userId="b9b616df7bea903b" providerId="LiveId" clId="{DEBD3C28-398D-40E1-AE7F-E7A0C20A1BC4}" dt="2019-05-27T14:41:14.243" v="1451" actId="207"/>
          <ac:spMkLst>
            <pc:docMk/>
            <pc:sldMk cId="3792836218" sldId="261"/>
            <ac:spMk id="4" creationId="{57F59D2C-13D9-4398-8045-D47F7651FB79}"/>
          </ac:spMkLst>
        </pc:spChg>
        <pc:spChg chg="add mod">
          <ac:chgData name="지수 문" userId="b9b616df7bea903b" providerId="LiveId" clId="{DEBD3C28-398D-40E1-AE7F-E7A0C20A1BC4}" dt="2019-05-27T15:00:32.112" v="2416" actId="2711"/>
          <ac:spMkLst>
            <pc:docMk/>
            <pc:sldMk cId="3792836218" sldId="261"/>
            <ac:spMk id="5" creationId="{D60061A3-2C2E-4C7C-B17C-17F8B29DDDC5}"/>
          </ac:spMkLst>
        </pc:spChg>
      </pc:sldChg>
      <pc:sldChg chg="del ord">
        <pc:chgData name="지수 문" userId="b9b616df7bea903b" providerId="LiveId" clId="{DEBD3C28-398D-40E1-AE7F-E7A0C20A1BC4}" dt="2019-05-27T14:57:56.364" v="2379" actId="2696"/>
        <pc:sldMkLst>
          <pc:docMk/>
          <pc:sldMk cId="1866172672" sldId="262"/>
        </pc:sldMkLst>
      </pc:sldChg>
      <pc:sldChg chg="del ord">
        <pc:chgData name="지수 문" userId="b9b616df7bea903b" providerId="LiveId" clId="{DEBD3C28-398D-40E1-AE7F-E7A0C20A1BC4}" dt="2019-05-27T14:57:56.368" v="2380" actId="2696"/>
        <pc:sldMkLst>
          <pc:docMk/>
          <pc:sldMk cId="3843630640" sldId="263"/>
        </pc:sldMkLst>
      </pc:sldChg>
      <pc:sldChg chg="ord">
        <pc:chgData name="지수 문" userId="b9b616df7bea903b" providerId="LiveId" clId="{DEBD3C28-398D-40E1-AE7F-E7A0C20A1BC4}" dt="2019-05-27T14:54:47.354" v="2253"/>
        <pc:sldMkLst>
          <pc:docMk/>
          <pc:sldMk cId="1162158503" sldId="264"/>
        </pc:sldMkLst>
      </pc:sldChg>
      <pc:sldChg chg="del">
        <pc:chgData name="지수 문" userId="b9b616df7bea903b" providerId="LiveId" clId="{DEBD3C28-398D-40E1-AE7F-E7A0C20A1BC4}" dt="2019-05-27T14:57:56.359" v="2378" actId="2696"/>
        <pc:sldMkLst>
          <pc:docMk/>
          <pc:sldMk cId="3478345535" sldId="265"/>
        </pc:sldMkLst>
      </pc:sldChg>
      <pc:sldChg chg="addSp delSp modSp add modNotesTx">
        <pc:chgData name="지수 문" userId="b9b616df7bea903b" providerId="LiveId" clId="{DEBD3C28-398D-40E1-AE7F-E7A0C20A1BC4}" dt="2019-05-27T14:40:33.634" v="1440" actId="207"/>
        <pc:sldMkLst>
          <pc:docMk/>
          <pc:sldMk cId="1446264618" sldId="267"/>
        </pc:sldMkLst>
        <pc:spChg chg="del">
          <ac:chgData name="지수 문" userId="b9b616df7bea903b" providerId="LiveId" clId="{DEBD3C28-398D-40E1-AE7F-E7A0C20A1BC4}" dt="2019-05-27T14:14:05.347" v="806" actId="478"/>
          <ac:spMkLst>
            <pc:docMk/>
            <pc:sldMk cId="1446264618" sldId="267"/>
            <ac:spMk id="6" creationId="{47DEF9B4-F786-4E99-BE22-C264C2372683}"/>
          </ac:spMkLst>
        </pc:spChg>
        <pc:spChg chg="add del mod">
          <ac:chgData name="지수 문" userId="b9b616df7bea903b" providerId="LiveId" clId="{DEBD3C28-398D-40E1-AE7F-E7A0C20A1BC4}" dt="2019-05-27T14:17:09.747" v="828" actId="478"/>
          <ac:spMkLst>
            <pc:docMk/>
            <pc:sldMk cId="1446264618" sldId="267"/>
            <ac:spMk id="10" creationId="{40F96B6D-C8DC-49EE-936A-630240024468}"/>
          </ac:spMkLst>
        </pc:spChg>
        <pc:spChg chg="add mod">
          <ac:chgData name="지수 문" userId="b9b616df7bea903b" providerId="LiveId" clId="{DEBD3C28-398D-40E1-AE7F-E7A0C20A1BC4}" dt="2019-05-27T14:28:46.946" v="1047" actId="164"/>
          <ac:spMkLst>
            <pc:docMk/>
            <pc:sldMk cId="1446264618" sldId="267"/>
            <ac:spMk id="11" creationId="{9E438FD5-9275-40ED-92D9-D76B74FFF476}"/>
          </ac:spMkLst>
        </pc:spChg>
        <pc:spChg chg="mod">
          <ac:chgData name="지수 문" userId="b9b616df7bea903b" providerId="LiveId" clId="{DEBD3C28-398D-40E1-AE7F-E7A0C20A1BC4}" dt="2019-05-27T14:40:33.634" v="1440" actId="207"/>
          <ac:spMkLst>
            <pc:docMk/>
            <pc:sldMk cId="1446264618" sldId="267"/>
            <ac:spMk id="12" creationId="{32C00E4D-371B-4CBB-9EEC-E56CB124B6A4}"/>
          </ac:spMkLst>
        </pc:spChg>
        <pc:spChg chg="del">
          <ac:chgData name="지수 문" userId="b9b616df7bea903b" providerId="LiveId" clId="{DEBD3C28-398D-40E1-AE7F-E7A0C20A1BC4}" dt="2019-05-27T14:14:05.347" v="806" actId="478"/>
          <ac:spMkLst>
            <pc:docMk/>
            <pc:sldMk cId="1446264618" sldId="267"/>
            <ac:spMk id="13" creationId="{EC3776E9-69E9-429D-942C-B43A0060B3F4}"/>
          </ac:spMkLst>
        </pc:spChg>
        <pc:spChg chg="add del mod">
          <ac:chgData name="지수 문" userId="b9b616df7bea903b" providerId="LiveId" clId="{DEBD3C28-398D-40E1-AE7F-E7A0C20A1BC4}" dt="2019-05-27T14:28:42.117" v="1045" actId="478"/>
          <ac:spMkLst>
            <pc:docMk/>
            <pc:sldMk cId="1446264618" sldId="267"/>
            <ac:spMk id="14" creationId="{4F971469-E0D6-46AF-B239-C778827730B1}"/>
          </ac:spMkLst>
        </pc:spChg>
        <pc:spChg chg="add del mod">
          <ac:chgData name="지수 문" userId="b9b616df7bea903b" providerId="LiveId" clId="{DEBD3C28-398D-40E1-AE7F-E7A0C20A1BC4}" dt="2019-05-27T14:19:21.039" v="868" actId="478"/>
          <ac:spMkLst>
            <pc:docMk/>
            <pc:sldMk cId="1446264618" sldId="267"/>
            <ac:spMk id="19" creationId="{D2574506-9D5B-472F-994B-C8CD9A182E34}"/>
          </ac:spMkLst>
        </pc:spChg>
        <pc:spChg chg="add mod">
          <ac:chgData name="지수 문" userId="b9b616df7bea903b" providerId="LiveId" clId="{DEBD3C28-398D-40E1-AE7F-E7A0C20A1BC4}" dt="2019-05-27T14:28:46.946" v="1047" actId="164"/>
          <ac:spMkLst>
            <pc:docMk/>
            <pc:sldMk cId="1446264618" sldId="267"/>
            <ac:spMk id="25" creationId="{46693828-8E21-4B2E-8EDB-FB5FA84E6B91}"/>
          </ac:spMkLst>
        </pc:spChg>
        <pc:spChg chg="add mod">
          <ac:chgData name="지수 문" userId="b9b616df7bea903b" providerId="LiveId" clId="{DEBD3C28-398D-40E1-AE7F-E7A0C20A1BC4}" dt="2019-05-27T14:28:46.946" v="1047" actId="164"/>
          <ac:spMkLst>
            <pc:docMk/>
            <pc:sldMk cId="1446264618" sldId="267"/>
            <ac:spMk id="26" creationId="{B1B54FB4-B655-47A4-957E-A30C179AF26C}"/>
          </ac:spMkLst>
        </pc:spChg>
        <pc:spChg chg="add mod">
          <ac:chgData name="지수 문" userId="b9b616df7bea903b" providerId="LiveId" clId="{DEBD3C28-398D-40E1-AE7F-E7A0C20A1BC4}" dt="2019-05-27T14:28:46.946" v="1047" actId="164"/>
          <ac:spMkLst>
            <pc:docMk/>
            <pc:sldMk cId="1446264618" sldId="267"/>
            <ac:spMk id="27" creationId="{81D856AB-6650-4394-8727-0870E447FCDD}"/>
          </ac:spMkLst>
        </pc:spChg>
        <pc:spChg chg="add del mod">
          <ac:chgData name="지수 문" userId="b9b616df7bea903b" providerId="LiveId" clId="{DEBD3C28-398D-40E1-AE7F-E7A0C20A1BC4}" dt="2019-05-27T14:28:42.117" v="1045" actId="478"/>
          <ac:spMkLst>
            <pc:docMk/>
            <pc:sldMk cId="1446264618" sldId="267"/>
            <ac:spMk id="28" creationId="{AEA160E8-3830-4BC3-8F28-E0DAFC2E0839}"/>
          </ac:spMkLst>
        </pc:spChg>
        <pc:grpChg chg="add del mod">
          <ac:chgData name="지수 문" userId="b9b616df7bea903b" providerId="LiveId" clId="{DEBD3C28-398D-40E1-AE7F-E7A0C20A1BC4}" dt="2019-05-27T14:16:24.767" v="818" actId="165"/>
          <ac:grpSpMkLst>
            <pc:docMk/>
            <pc:sldMk cId="1446264618" sldId="267"/>
            <ac:grpSpMk id="4" creationId="{2476EC82-B3E1-48CA-B29B-A48787C0FBDA}"/>
          </ac:grpSpMkLst>
        </pc:grpChg>
        <pc:grpChg chg="add mod">
          <ac:chgData name="지수 문" userId="b9b616df7bea903b" providerId="LiveId" clId="{DEBD3C28-398D-40E1-AE7F-E7A0C20A1BC4}" dt="2019-05-27T14:28:52.153" v="1050" actId="1076"/>
          <ac:grpSpMkLst>
            <pc:docMk/>
            <pc:sldMk cId="1446264618" sldId="267"/>
            <ac:grpSpMk id="31" creationId="{E89E66D5-E6F6-41D8-9809-9642B64E8799}"/>
          </ac:grpSpMkLst>
        </pc:grpChg>
        <pc:picChg chg="add mod topLvl">
          <ac:chgData name="지수 문" userId="b9b616df7bea903b" providerId="LiveId" clId="{DEBD3C28-398D-40E1-AE7F-E7A0C20A1BC4}" dt="2019-05-27T14:28:46.946" v="1047" actId="164"/>
          <ac:picMkLst>
            <pc:docMk/>
            <pc:sldMk cId="1446264618" sldId="267"/>
            <ac:picMk id="3" creationId="{232077F7-68A1-45CC-BC48-D5783F806FD7}"/>
          </ac:picMkLst>
        </pc:picChg>
        <pc:picChg chg="add del mod topLvl">
          <ac:chgData name="지수 문" userId="b9b616df7bea903b" providerId="LiveId" clId="{DEBD3C28-398D-40E1-AE7F-E7A0C20A1BC4}" dt="2019-05-27T14:28:42.117" v="1045" actId="478"/>
          <ac:picMkLst>
            <pc:docMk/>
            <pc:sldMk cId="1446264618" sldId="267"/>
            <ac:picMk id="8" creationId="{E7E8D814-D53B-4D37-9BBF-321C955E4715}"/>
          </ac:picMkLst>
        </pc:picChg>
        <pc:picChg chg="add del mod">
          <ac:chgData name="지수 문" userId="b9b616df7bea903b" providerId="LiveId" clId="{DEBD3C28-398D-40E1-AE7F-E7A0C20A1BC4}" dt="2019-05-27T14:17:04.171" v="826" actId="478"/>
          <ac:picMkLst>
            <pc:docMk/>
            <pc:sldMk cId="1446264618" sldId="267"/>
            <ac:picMk id="9" creationId="{C875D4F2-E633-4A58-996F-00B28E48FA39}"/>
          </ac:picMkLst>
        </pc:picChg>
        <pc:picChg chg="add mod">
          <ac:chgData name="지수 문" userId="b9b616df7bea903b" providerId="LiveId" clId="{DEBD3C28-398D-40E1-AE7F-E7A0C20A1BC4}" dt="2019-05-27T14:28:46.946" v="1047" actId="164"/>
          <ac:picMkLst>
            <pc:docMk/>
            <pc:sldMk cId="1446264618" sldId="267"/>
            <ac:picMk id="16" creationId="{2F801993-733C-44CD-B62F-9CF16C9850D6}"/>
          </ac:picMkLst>
        </pc:picChg>
        <pc:picChg chg="add del mod">
          <ac:chgData name="지수 문" userId="b9b616df7bea903b" providerId="LiveId" clId="{DEBD3C28-398D-40E1-AE7F-E7A0C20A1BC4}" dt="2019-05-27T14:28:42.117" v="1045" actId="478"/>
          <ac:picMkLst>
            <pc:docMk/>
            <pc:sldMk cId="1446264618" sldId="267"/>
            <ac:picMk id="18" creationId="{69A40DE2-BBD1-4A9A-9C13-773C2D1B55AF}"/>
          </ac:picMkLst>
        </pc:picChg>
        <pc:picChg chg="add mod">
          <ac:chgData name="지수 문" userId="b9b616df7bea903b" providerId="LiveId" clId="{DEBD3C28-398D-40E1-AE7F-E7A0C20A1BC4}" dt="2019-05-27T14:28:46.946" v="1047" actId="164"/>
          <ac:picMkLst>
            <pc:docMk/>
            <pc:sldMk cId="1446264618" sldId="267"/>
            <ac:picMk id="21" creationId="{F7F5D5BA-8D48-4420-936B-305DEFB63CDA}"/>
          </ac:picMkLst>
        </pc:picChg>
        <pc:picChg chg="add mod">
          <ac:chgData name="지수 문" userId="b9b616df7bea903b" providerId="LiveId" clId="{DEBD3C28-398D-40E1-AE7F-E7A0C20A1BC4}" dt="2019-05-27T14:28:46.946" v="1047" actId="164"/>
          <ac:picMkLst>
            <pc:docMk/>
            <pc:sldMk cId="1446264618" sldId="267"/>
            <ac:picMk id="22" creationId="{BC92F8F0-249D-4E7E-AB35-5ED06A17BE6E}"/>
          </ac:picMkLst>
        </pc:picChg>
        <pc:picChg chg="add del mod">
          <ac:chgData name="지수 문" userId="b9b616df7bea903b" providerId="LiveId" clId="{DEBD3C28-398D-40E1-AE7F-E7A0C20A1BC4}" dt="2019-05-27T14:21:04.188" v="888" actId="478"/>
          <ac:picMkLst>
            <pc:docMk/>
            <pc:sldMk cId="1446264618" sldId="267"/>
            <ac:picMk id="24" creationId="{39E800F4-20D6-44FD-BC7E-8B65D2EA9614}"/>
          </ac:picMkLst>
        </pc:picChg>
        <pc:cxnChg chg="add del mod">
          <ac:chgData name="지수 문" userId="b9b616df7bea903b" providerId="LiveId" clId="{DEBD3C28-398D-40E1-AE7F-E7A0C20A1BC4}" dt="2019-05-27T14:28:43.176" v="1046" actId="478"/>
          <ac:cxnSpMkLst>
            <pc:docMk/>
            <pc:sldMk cId="1446264618" sldId="267"/>
            <ac:cxnSpMk id="30" creationId="{4090B29A-75DE-4A43-90C3-54CC4A240ED5}"/>
          </ac:cxnSpMkLst>
        </pc:cxnChg>
      </pc:sldChg>
      <pc:sldChg chg="addSp modSp add modTransition modAnim">
        <pc:chgData name="지수 문" userId="b9b616df7bea903b" providerId="LiveId" clId="{DEBD3C28-398D-40E1-AE7F-E7A0C20A1BC4}" dt="2019-05-27T14:40:41.589" v="1442" actId="208"/>
        <pc:sldMkLst>
          <pc:docMk/>
          <pc:sldMk cId="2705894186" sldId="268"/>
        </pc:sldMkLst>
        <pc:spChg chg="mod">
          <ac:chgData name="지수 문" userId="b9b616df7bea903b" providerId="LiveId" clId="{DEBD3C28-398D-40E1-AE7F-E7A0C20A1BC4}" dt="2019-05-27T14:29:01.979" v="1051" actId="164"/>
          <ac:spMkLst>
            <pc:docMk/>
            <pc:sldMk cId="2705894186" sldId="268"/>
            <ac:spMk id="11" creationId="{9E438FD5-9275-40ED-92D9-D76B74FFF476}"/>
          </ac:spMkLst>
        </pc:spChg>
        <pc:spChg chg="mod">
          <ac:chgData name="지수 문" userId="b9b616df7bea903b" providerId="LiveId" clId="{DEBD3C28-398D-40E1-AE7F-E7A0C20A1BC4}" dt="2019-05-27T14:40:38.186" v="1441" actId="207"/>
          <ac:spMkLst>
            <pc:docMk/>
            <pc:sldMk cId="2705894186" sldId="268"/>
            <ac:spMk id="12" creationId="{32C00E4D-371B-4CBB-9EEC-E56CB124B6A4}"/>
          </ac:spMkLst>
        </pc:spChg>
        <pc:spChg chg="mod">
          <ac:chgData name="지수 문" userId="b9b616df7bea903b" providerId="LiveId" clId="{DEBD3C28-398D-40E1-AE7F-E7A0C20A1BC4}" dt="2019-05-27T14:29:01.979" v="1051" actId="164"/>
          <ac:spMkLst>
            <pc:docMk/>
            <pc:sldMk cId="2705894186" sldId="268"/>
            <ac:spMk id="25" creationId="{46693828-8E21-4B2E-8EDB-FB5FA84E6B91}"/>
          </ac:spMkLst>
        </pc:spChg>
        <pc:spChg chg="mod">
          <ac:chgData name="지수 문" userId="b9b616df7bea903b" providerId="LiveId" clId="{DEBD3C28-398D-40E1-AE7F-E7A0C20A1BC4}" dt="2019-05-27T14:29:01.979" v="1051" actId="164"/>
          <ac:spMkLst>
            <pc:docMk/>
            <pc:sldMk cId="2705894186" sldId="268"/>
            <ac:spMk id="26" creationId="{B1B54FB4-B655-47A4-957E-A30C179AF26C}"/>
          </ac:spMkLst>
        </pc:spChg>
        <pc:spChg chg="mod">
          <ac:chgData name="지수 문" userId="b9b616df7bea903b" providerId="LiveId" clId="{DEBD3C28-398D-40E1-AE7F-E7A0C20A1BC4}" dt="2019-05-27T14:29:01.979" v="1051" actId="164"/>
          <ac:spMkLst>
            <pc:docMk/>
            <pc:sldMk cId="2705894186" sldId="268"/>
            <ac:spMk id="27" creationId="{81D856AB-6650-4394-8727-0870E447FCDD}"/>
          </ac:spMkLst>
        </pc:spChg>
        <pc:grpChg chg="add mod">
          <ac:chgData name="지수 문" userId="b9b616df7bea903b" providerId="LiveId" clId="{DEBD3C28-398D-40E1-AE7F-E7A0C20A1BC4}" dt="2019-05-27T14:29:01.979" v="1051" actId="164"/>
          <ac:grpSpMkLst>
            <pc:docMk/>
            <pc:sldMk cId="2705894186" sldId="268"/>
            <ac:grpSpMk id="2" creationId="{C1F3B55C-49DD-4BA1-B7CF-D59D014F3F5F}"/>
          </ac:grpSpMkLst>
        </pc:grpChg>
        <pc:picChg chg="mod">
          <ac:chgData name="지수 문" userId="b9b616df7bea903b" providerId="LiveId" clId="{DEBD3C28-398D-40E1-AE7F-E7A0C20A1BC4}" dt="2019-05-27T14:29:01.979" v="1051" actId="164"/>
          <ac:picMkLst>
            <pc:docMk/>
            <pc:sldMk cId="2705894186" sldId="268"/>
            <ac:picMk id="3" creationId="{232077F7-68A1-45CC-BC48-D5783F806FD7}"/>
          </ac:picMkLst>
        </pc:picChg>
        <pc:picChg chg="mod">
          <ac:chgData name="지수 문" userId="b9b616df7bea903b" providerId="LiveId" clId="{DEBD3C28-398D-40E1-AE7F-E7A0C20A1BC4}" dt="2019-05-27T14:29:01.979" v="1051" actId="164"/>
          <ac:picMkLst>
            <pc:docMk/>
            <pc:sldMk cId="2705894186" sldId="268"/>
            <ac:picMk id="16" creationId="{2F801993-733C-44CD-B62F-9CF16C9850D6}"/>
          </ac:picMkLst>
        </pc:picChg>
        <pc:picChg chg="mod">
          <ac:chgData name="지수 문" userId="b9b616df7bea903b" providerId="LiveId" clId="{DEBD3C28-398D-40E1-AE7F-E7A0C20A1BC4}" dt="2019-05-27T14:29:01.979" v="1051" actId="164"/>
          <ac:picMkLst>
            <pc:docMk/>
            <pc:sldMk cId="2705894186" sldId="268"/>
            <ac:picMk id="21" creationId="{F7F5D5BA-8D48-4420-936B-305DEFB63CDA}"/>
          </ac:picMkLst>
        </pc:picChg>
        <pc:picChg chg="mod">
          <ac:chgData name="지수 문" userId="b9b616df7bea903b" providerId="LiveId" clId="{DEBD3C28-398D-40E1-AE7F-E7A0C20A1BC4}" dt="2019-05-27T14:29:01.979" v="1051" actId="164"/>
          <ac:picMkLst>
            <pc:docMk/>
            <pc:sldMk cId="2705894186" sldId="268"/>
            <ac:picMk id="22" creationId="{BC92F8F0-249D-4E7E-AB35-5ED06A17BE6E}"/>
          </ac:picMkLst>
        </pc:picChg>
        <pc:cxnChg chg="mod">
          <ac:chgData name="지수 문" userId="b9b616df7bea903b" providerId="LiveId" clId="{DEBD3C28-398D-40E1-AE7F-E7A0C20A1BC4}" dt="2019-05-27T14:40:41.589" v="1442" actId="208"/>
          <ac:cxnSpMkLst>
            <pc:docMk/>
            <pc:sldMk cId="2705894186" sldId="268"/>
            <ac:cxnSpMk id="30" creationId="{4090B29A-75DE-4A43-90C3-54CC4A240ED5}"/>
          </ac:cxnSpMkLst>
        </pc:cxnChg>
      </pc:sldChg>
      <pc:sldChg chg="addSp delSp modSp add ord modNotesTx">
        <pc:chgData name="지수 문" userId="b9b616df7bea903b" providerId="LiveId" clId="{DEBD3C28-398D-40E1-AE7F-E7A0C20A1BC4}" dt="2019-05-27T15:00:24.712" v="2415" actId="20577"/>
        <pc:sldMkLst>
          <pc:docMk/>
          <pc:sldMk cId="1695320618" sldId="269"/>
        </pc:sldMkLst>
        <pc:spChg chg="mod">
          <ac:chgData name="지수 문" userId="b9b616df7bea903b" providerId="LiveId" clId="{DEBD3C28-398D-40E1-AE7F-E7A0C20A1BC4}" dt="2019-05-27T14:41:03.076" v="1449" actId="207"/>
          <ac:spMkLst>
            <pc:docMk/>
            <pc:sldMk cId="1695320618" sldId="269"/>
            <ac:spMk id="3" creationId="{E742C930-6D29-43A5-B0D0-0B5EB989B2C3}"/>
          </ac:spMkLst>
        </pc:spChg>
        <pc:spChg chg="del">
          <ac:chgData name="지수 문" userId="b9b616df7bea903b" providerId="LiveId" clId="{DEBD3C28-398D-40E1-AE7F-E7A0C20A1BC4}" dt="2019-05-27T14:36:23.815" v="1303" actId="478"/>
          <ac:spMkLst>
            <pc:docMk/>
            <pc:sldMk cId="1695320618" sldId="269"/>
            <ac:spMk id="4" creationId="{1AD442A1-50C0-4102-8891-C365E66874A7}"/>
          </ac:spMkLst>
        </pc:spChg>
        <pc:spChg chg="del">
          <ac:chgData name="지수 문" userId="b9b616df7bea903b" providerId="LiveId" clId="{DEBD3C28-398D-40E1-AE7F-E7A0C20A1BC4}" dt="2019-05-27T14:36:23.815" v="1303" actId="478"/>
          <ac:spMkLst>
            <pc:docMk/>
            <pc:sldMk cId="1695320618" sldId="269"/>
            <ac:spMk id="5" creationId="{C51EFAF1-096A-4FF8-BB07-DCC540F5FDDD}"/>
          </ac:spMkLst>
        </pc:spChg>
        <pc:spChg chg="del">
          <ac:chgData name="지수 문" userId="b9b616df7bea903b" providerId="LiveId" clId="{DEBD3C28-398D-40E1-AE7F-E7A0C20A1BC4}" dt="2019-05-27T14:36:23.815" v="1303" actId="478"/>
          <ac:spMkLst>
            <pc:docMk/>
            <pc:sldMk cId="1695320618" sldId="269"/>
            <ac:spMk id="6" creationId="{C2FDD1FC-F43F-4105-BB31-E9B049915EB7}"/>
          </ac:spMkLst>
        </pc:spChg>
        <pc:spChg chg="del">
          <ac:chgData name="지수 문" userId="b9b616df7bea903b" providerId="LiveId" clId="{DEBD3C28-398D-40E1-AE7F-E7A0C20A1BC4}" dt="2019-05-27T14:36:23.815" v="1303" actId="478"/>
          <ac:spMkLst>
            <pc:docMk/>
            <pc:sldMk cId="1695320618" sldId="269"/>
            <ac:spMk id="7" creationId="{395B0792-AB79-42AA-9CEE-8E5A96000413}"/>
          </ac:spMkLst>
        </pc:spChg>
        <pc:spChg chg="add mod">
          <ac:chgData name="지수 문" userId="b9b616df7bea903b" providerId="LiveId" clId="{DEBD3C28-398D-40E1-AE7F-E7A0C20A1BC4}" dt="2019-05-27T15:00:24.712" v="2415" actId="20577"/>
          <ac:spMkLst>
            <pc:docMk/>
            <pc:sldMk cId="1695320618" sldId="269"/>
            <ac:spMk id="8" creationId="{C3B1C186-845C-4C1D-8EEE-C4556621D434}"/>
          </ac:spMkLst>
        </pc:spChg>
      </pc:sldChg>
      <pc:sldChg chg="addSp delSp modSp add del ord modNotesTx">
        <pc:chgData name="지수 문" userId="b9b616df7bea903b" providerId="LiveId" clId="{DEBD3C28-398D-40E1-AE7F-E7A0C20A1BC4}" dt="2019-05-27T14:54:17.347" v="2251" actId="2696"/>
        <pc:sldMkLst>
          <pc:docMk/>
          <pc:sldMk cId="3955403828" sldId="270"/>
        </pc:sldMkLst>
        <pc:spChg chg="mod">
          <ac:chgData name="지수 문" userId="b9b616df7bea903b" providerId="LiveId" clId="{DEBD3C28-398D-40E1-AE7F-E7A0C20A1BC4}" dt="2019-05-27T14:41:08.690" v="1450" actId="207"/>
          <ac:spMkLst>
            <pc:docMk/>
            <pc:sldMk cId="3955403828" sldId="270"/>
            <ac:spMk id="4" creationId="{9B326358-A858-46AE-B5AD-9CEFF9A27302}"/>
          </ac:spMkLst>
        </pc:spChg>
        <pc:spChg chg="del">
          <ac:chgData name="지수 문" userId="b9b616df7bea903b" providerId="LiveId" clId="{DEBD3C28-398D-40E1-AE7F-E7A0C20A1BC4}" dt="2019-05-27T14:36:25.717" v="1304" actId="478"/>
          <ac:spMkLst>
            <pc:docMk/>
            <pc:sldMk cId="3955403828" sldId="270"/>
            <ac:spMk id="5" creationId="{B2CCD76C-48AF-410F-9B8F-55C46136FD2A}"/>
          </ac:spMkLst>
        </pc:spChg>
        <pc:spChg chg="add mod">
          <ac:chgData name="지수 문" userId="b9b616df7bea903b" providerId="LiveId" clId="{DEBD3C28-398D-40E1-AE7F-E7A0C20A1BC4}" dt="2019-05-27T14:48:14.041" v="1924" actId="403"/>
          <ac:spMkLst>
            <pc:docMk/>
            <pc:sldMk cId="3955403828" sldId="270"/>
            <ac:spMk id="6" creationId="{2D0D5205-D468-4EA0-80C2-3927A63BA9FF}"/>
          </ac:spMkLst>
        </pc:spChg>
      </pc:sldChg>
      <pc:sldChg chg="addSp modSp add modTransition">
        <pc:chgData name="지수 문" userId="b9b616df7bea903b" providerId="LiveId" clId="{DEBD3C28-398D-40E1-AE7F-E7A0C20A1BC4}" dt="2019-05-27T15:00:51.152" v="2419" actId="207"/>
        <pc:sldMkLst>
          <pc:docMk/>
          <pc:sldMk cId="2386622418" sldId="271"/>
        </pc:sldMkLst>
        <pc:spChg chg="mod">
          <ac:chgData name="지수 문" userId="b9b616df7bea903b" providerId="LiveId" clId="{DEBD3C28-398D-40E1-AE7F-E7A0C20A1BC4}" dt="2019-05-27T14:51:05.699" v="2158" actId="1076"/>
          <ac:spMkLst>
            <pc:docMk/>
            <pc:sldMk cId="2386622418" sldId="271"/>
            <ac:spMk id="5" creationId="{D60061A3-2C2E-4C7C-B17C-17F8B29DDDC5}"/>
          </ac:spMkLst>
        </pc:spChg>
        <pc:spChg chg="add mod">
          <ac:chgData name="지수 문" userId="b9b616df7bea903b" providerId="LiveId" clId="{DEBD3C28-398D-40E1-AE7F-E7A0C20A1BC4}" dt="2019-05-27T15:00:51.152" v="2419" actId="207"/>
          <ac:spMkLst>
            <pc:docMk/>
            <pc:sldMk cId="2386622418" sldId="271"/>
            <ac:spMk id="6" creationId="{28DEABD7-C78B-4872-9E95-5B283810747D}"/>
          </ac:spMkLst>
        </pc:spChg>
      </pc:sldChg>
      <pc:sldChg chg="addSp delSp modSp add ord delAnim">
        <pc:chgData name="지수 문" userId="b9b616df7bea903b" providerId="LiveId" clId="{DEBD3C28-398D-40E1-AE7F-E7A0C20A1BC4}" dt="2019-05-27T15:04:37.560" v="2649" actId="1076"/>
        <pc:sldMkLst>
          <pc:docMk/>
          <pc:sldMk cId="3839358346" sldId="272"/>
        </pc:sldMkLst>
        <pc:spChg chg="del">
          <ac:chgData name="지수 문" userId="b9b616df7bea903b" providerId="LiveId" clId="{DEBD3C28-398D-40E1-AE7F-E7A0C20A1BC4}" dt="2019-05-27T14:55:26.303" v="2285" actId="478"/>
          <ac:spMkLst>
            <pc:docMk/>
            <pc:sldMk cId="3839358346" sldId="272"/>
            <ac:spMk id="2" creationId="{5E3DFE52-877B-4B3F-A834-46E0B1068B5C}"/>
          </ac:spMkLst>
        </pc:spChg>
        <pc:spChg chg="del">
          <ac:chgData name="지수 문" userId="b9b616df7bea903b" providerId="LiveId" clId="{DEBD3C28-398D-40E1-AE7F-E7A0C20A1BC4}" dt="2019-05-27T14:55:23.983" v="2284" actId="478"/>
          <ac:spMkLst>
            <pc:docMk/>
            <pc:sldMk cId="3839358346" sldId="272"/>
            <ac:spMk id="4" creationId="{80C59CBE-55B2-48FB-A4EC-08170F4D3A90}"/>
          </ac:spMkLst>
        </pc:spChg>
        <pc:spChg chg="del">
          <ac:chgData name="지수 문" userId="b9b616df7bea903b" providerId="LiveId" clId="{DEBD3C28-398D-40E1-AE7F-E7A0C20A1BC4}" dt="2019-05-27T14:55:23.983" v="2284" actId="478"/>
          <ac:spMkLst>
            <pc:docMk/>
            <pc:sldMk cId="3839358346" sldId="272"/>
            <ac:spMk id="5" creationId="{7BB396EA-61C9-44AB-9A9F-2781025615B4}"/>
          </ac:spMkLst>
        </pc:spChg>
        <pc:spChg chg="del">
          <ac:chgData name="지수 문" userId="b9b616df7bea903b" providerId="LiveId" clId="{DEBD3C28-398D-40E1-AE7F-E7A0C20A1BC4}" dt="2019-05-27T14:55:23.983" v="2284" actId="478"/>
          <ac:spMkLst>
            <pc:docMk/>
            <pc:sldMk cId="3839358346" sldId="272"/>
            <ac:spMk id="6" creationId="{6C3B1CF4-2D2D-41E1-8AA4-2BF0E50BA49F}"/>
          </ac:spMkLst>
        </pc:spChg>
        <pc:spChg chg="del">
          <ac:chgData name="지수 문" userId="b9b616df7bea903b" providerId="LiveId" clId="{DEBD3C28-398D-40E1-AE7F-E7A0C20A1BC4}" dt="2019-05-27T14:55:23.983" v="2284" actId="478"/>
          <ac:spMkLst>
            <pc:docMk/>
            <pc:sldMk cId="3839358346" sldId="272"/>
            <ac:spMk id="7" creationId="{40988B39-C775-40B7-AAAF-F45A6CE8EEFD}"/>
          </ac:spMkLst>
        </pc:spChg>
        <pc:spChg chg="add del mod">
          <ac:chgData name="지수 문" userId="b9b616df7bea903b" providerId="LiveId" clId="{DEBD3C28-398D-40E1-AE7F-E7A0C20A1BC4}" dt="2019-05-27T14:55:27.784" v="2286" actId="478"/>
          <ac:spMkLst>
            <pc:docMk/>
            <pc:sldMk cId="3839358346" sldId="272"/>
            <ac:spMk id="8" creationId="{312AB545-25A5-4205-9E33-E8D8F63A622D}"/>
          </ac:spMkLst>
        </pc:spChg>
        <pc:spChg chg="del">
          <ac:chgData name="지수 문" userId="b9b616df7bea903b" providerId="LiveId" clId="{DEBD3C28-398D-40E1-AE7F-E7A0C20A1BC4}" dt="2019-05-27T14:55:23.983" v="2284" actId="478"/>
          <ac:spMkLst>
            <pc:docMk/>
            <pc:sldMk cId="3839358346" sldId="272"/>
            <ac:spMk id="10" creationId="{63FD363F-C8A8-407B-9485-EB804DC5E3A7}"/>
          </ac:spMkLst>
        </pc:spChg>
        <pc:spChg chg="add mod">
          <ac:chgData name="지수 문" userId="b9b616df7bea903b" providerId="LiveId" clId="{DEBD3C28-398D-40E1-AE7F-E7A0C20A1BC4}" dt="2019-05-27T14:55:12.298" v="2282"/>
          <ac:spMkLst>
            <pc:docMk/>
            <pc:sldMk cId="3839358346" sldId="272"/>
            <ac:spMk id="11" creationId="{5911309D-BB4E-4F34-AD1A-D61D1F7B2C31}"/>
          </ac:spMkLst>
        </pc:spChg>
        <pc:spChg chg="add">
          <ac:chgData name="지수 문" userId="b9b616df7bea903b" providerId="LiveId" clId="{DEBD3C28-398D-40E1-AE7F-E7A0C20A1BC4}" dt="2019-05-27T14:54:55.187" v="2254"/>
          <ac:spMkLst>
            <pc:docMk/>
            <pc:sldMk cId="3839358346" sldId="272"/>
            <ac:spMk id="12" creationId="{461D25DC-FD74-4503-AE6F-3F6360BC70F5}"/>
          </ac:spMkLst>
        </pc:spChg>
        <pc:spChg chg="add mod">
          <ac:chgData name="지수 문" userId="b9b616df7bea903b" providerId="LiveId" clId="{DEBD3C28-398D-40E1-AE7F-E7A0C20A1BC4}" dt="2019-05-27T15:04:37.560" v="2649" actId="1076"/>
          <ac:spMkLst>
            <pc:docMk/>
            <pc:sldMk cId="3839358346" sldId="272"/>
            <ac:spMk id="13" creationId="{48FE9990-036E-4002-B547-AFF8A0478723}"/>
          </ac:spMkLst>
        </pc:spChg>
        <pc:cxnChg chg="del">
          <ac:chgData name="지수 문" userId="b9b616df7bea903b" providerId="LiveId" clId="{DEBD3C28-398D-40E1-AE7F-E7A0C20A1BC4}" dt="2019-05-27T14:55:23.983" v="2284" actId="478"/>
          <ac:cxnSpMkLst>
            <pc:docMk/>
            <pc:sldMk cId="3839358346" sldId="272"/>
            <ac:cxnSpMk id="9" creationId="{28ED9B8F-F163-428E-A79E-0BF5E848B1B8}"/>
          </ac:cxnSpMkLst>
        </pc:cxnChg>
      </pc:sldChg>
      <pc:sldChg chg="addSp delSp modSp add">
        <pc:chgData name="지수 문" userId="b9b616df7bea903b" providerId="LiveId" clId="{DEBD3C28-398D-40E1-AE7F-E7A0C20A1BC4}" dt="2019-05-27T14:57:49.101" v="2376"/>
        <pc:sldMkLst>
          <pc:docMk/>
          <pc:sldMk cId="1220998916" sldId="273"/>
        </pc:sldMkLst>
        <pc:spChg chg="del">
          <ac:chgData name="지수 문" userId="b9b616df7bea903b" providerId="LiveId" clId="{DEBD3C28-398D-40E1-AE7F-E7A0C20A1BC4}" dt="2019-05-27T14:57:35.079" v="2371" actId="478"/>
          <ac:spMkLst>
            <pc:docMk/>
            <pc:sldMk cId="1220998916" sldId="273"/>
            <ac:spMk id="2" creationId="{5E3DFE52-877B-4B3F-A834-46E0B1068B5C}"/>
          </ac:spMkLst>
        </pc:spChg>
        <pc:spChg chg="mod">
          <ac:chgData name="지수 문" userId="b9b616df7bea903b" providerId="LiveId" clId="{DEBD3C28-398D-40E1-AE7F-E7A0C20A1BC4}" dt="2019-05-27T14:57:32.726" v="2370" actId="2711"/>
          <ac:spMkLst>
            <pc:docMk/>
            <pc:sldMk cId="1220998916" sldId="273"/>
            <ac:spMk id="4" creationId="{C8B5C75B-2FFC-449C-B192-08C13F5C4F82}"/>
          </ac:spMkLst>
        </pc:spChg>
        <pc:spChg chg="mod">
          <ac:chgData name="지수 문" userId="b9b616df7bea903b" providerId="LiveId" clId="{DEBD3C28-398D-40E1-AE7F-E7A0C20A1BC4}" dt="2019-05-27T14:57:32.726" v="2370" actId="2711"/>
          <ac:spMkLst>
            <pc:docMk/>
            <pc:sldMk cId="1220998916" sldId="273"/>
            <ac:spMk id="5" creationId="{FF358CFA-4780-4F2A-80B4-50955166C45B}"/>
          </ac:spMkLst>
        </pc:spChg>
        <pc:spChg chg="add del mod">
          <ac:chgData name="지수 문" userId="b9b616df7bea903b" providerId="LiveId" clId="{DEBD3C28-398D-40E1-AE7F-E7A0C20A1BC4}" dt="2019-05-27T14:57:36.397" v="2372" actId="478"/>
          <ac:spMkLst>
            <pc:docMk/>
            <pc:sldMk cId="1220998916" sldId="273"/>
            <ac:spMk id="7" creationId="{338B23D0-4D96-411E-ADA1-05902FFC5FA3}"/>
          </ac:spMkLst>
        </pc:spChg>
        <pc:spChg chg="add">
          <ac:chgData name="지수 문" userId="b9b616df7bea903b" providerId="LiveId" clId="{DEBD3C28-398D-40E1-AE7F-E7A0C20A1BC4}" dt="2019-05-27T14:57:49.101" v="2376"/>
          <ac:spMkLst>
            <pc:docMk/>
            <pc:sldMk cId="1220998916" sldId="273"/>
            <ac:spMk id="8" creationId="{8C20ADD9-92B8-4B1D-9181-DCB33CBE7F2E}"/>
          </ac:spMkLst>
        </pc:spChg>
        <pc:spChg chg="add">
          <ac:chgData name="지수 문" userId="b9b616df7bea903b" providerId="LiveId" clId="{DEBD3C28-398D-40E1-AE7F-E7A0C20A1BC4}" dt="2019-05-27T14:57:49.101" v="2376"/>
          <ac:spMkLst>
            <pc:docMk/>
            <pc:sldMk cId="1220998916" sldId="273"/>
            <ac:spMk id="9" creationId="{D9BDF9AE-E582-47AE-BF15-A60F5001BC14}"/>
          </ac:spMkLst>
        </pc:spChg>
      </pc:sldChg>
      <pc:sldChg chg="addSp delSp modSp add">
        <pc:chgData name="지수 문" userId="b9b616df7bea903b" providerId="LiveId" clId="{DEBD3C28-398D-40E1-AE7F-E7A0C20A1BC4}" dt="2019-05-27T14:57:50.098" v="2377"/>
        <pc:sldMkLst>
          <pc:docMk/>
          <pc:sldMk cId="955441347" sldId="274"/>
        </pc:sldMkLst>
        <pc:spChg chg="del">
          <ac:chgData name="지수 문" userId="b9b616df7bea903b" providerId="LiveId" clId="{DEBD3C28-398D-40E1-AE7F-E7A0C20A1BC4}" dt="2019-05-27T14:57:39.279" v="2373" actId="478"/>
          <ac:spMkLst>
            <pc:docMk/>
            <pc:sldMk cId="955441347" sldId="274"/>
            <ac:spMk id="2" creationId="{5E3DFE52-877B-4B3F-A834-46E0B1068B5C}"/>
          </ac:spMkLst>
        </pc:spChg>
        <pc:spChg chg="mod">
          <ac:chgData name="지수 문" userId="b9b616df7bea903b" providerId="LiveId" clId="{DEBD3C28-398D-40E1-AE7F-E7A0C20A1BC4}" dt="2019-05-27T14:57:44.994" v="2375" actId="2711"/>
          <ac:spMkLst>
            <pc:docMk/>
            <pc:sldMk cId="955441347" sldId="274"/>
            <ac:spMk id="4" creationId="{C8B5C75B-2FFC-449C-B192-08C13F5C4F82}"/>
          </ac:spMkLst>
        </pc:spChg>
        <pc:spChg chg="mod">
          <ac:chgData name="지수 문" userId="b9b616df7bea903b" providerId="LiveId" clId="{DEBD3C28-398D-40E1-AE7F-E7A0C20A1BC4}" dt="2019-05-27T14:57:44.994" v="2375" actId="2711"/>
          <ac:spMkLst>
            <pc:docMk/>
            <pc:sldMk cId="955441347" sldId="274"/>
            <ac:spMk id="5" creationId="{FF358CFA-4780-4F2A-80B4-50955166C45B}"/>
          </ac:spMkLst>
        </pc:spChg>
        <pc:spChg chg="add del mod">
          <ac:chgData name="지수 문" userId="b9b616df7bea903b" providerId="LiveId" clId="{DEBD3C28-398D-40E1-AE7F-E7A0C20A1BC4}" dt="2019-05-27T14:57:41.343" v="2374" actId="478"/>
          <ac:spMkLst>
            <pc:docMk/>
            <pc:sldMk cId="955441347" sldId="274"/>
            <ac:spMk id="7" creationId="{2A7436CF-ECF1-46CE-9B5D-2B9EF13BDE2F}"/>
          </ac:spMkLst>
        </pc:spChg>
        <pc:spChg chg="add">
          <ac:chgData name="지수 문" userId="b9b616df7bea903b" providerId="LiveId" clId="{DEBD3C28-398D-40E1-AE7F-E7A0C20A1BC4}" dt="2019-05-27T14:57:50.098" v="2377"/>
          <ac:spMkLst>
            <pc:docMk/>
            <pc:sldMk cId="955441347" sldId="274"/>
            <ac:spMk id="8" creationId="{6307CA66-E579-4482-8CE2-948029DEC3B9}"/>
          </ac:spMkLst>
        </pc:spChg>
        <pc:spChg chg="add">
          <ac:chgData name="지수 문" userId="b9b616df7bea903b" providerId="LiveId" clId="{DEBD3C28-398D-40E1-AE7F-E7A0C20A1BC4}" dt="2019-05-27T14:57:50.098" v="2377"/>
          <ac:spMkLst>
            <pc:docMk/>
            <pc:sldMk cId="955441347" sldId="274"/>
            <ac:spMk id="9" creationId="{AE590615-6757-4DBB-9BA2-FAE57821A9F5}"/>
          </ac:spMkLst>
        </pc:spChg>
      </pc:sldChg>
      <pc:sldChg chg="addSp delSp modSp add">
        <pc:chgData name="지수 문" userId="b9b616df7bea903b" providerId="LiveId" clId="{DEBD3C28-398D-40E1-AE7F-E7A0C20A1BC4}" dt="2019-05-27T15:05:58.914" v="2668" actId="207"/>
        <pc:sldMkLst>
          <pc:docMk/>
          <pc:sldMk cId="488582642" sldId="275"/>
        </pc:sldMkLst>
        <pc:spChg chg="del">
          <ac:chgData name="지수 문" userId="b9b616df7bea903b" providerId="LiveId" clId="{DEBD3C28-398D-40E1-AE7F-E7A0C20A1BC4}" dt="2019-05-27T14:57:04.741" v="2303" actId="478"/>
          <ac:spMkLst>
            <pc:docMk/>
            <pc:sldMk cId="488582642" sldId="275"/>
            <ac:spMk id="2" creationId="{5E3DFE52-877B-4B3F-A834-46E0B1068B5C}"/>
          </ac:spMkLst>
        </pc:spChg>
        <pc:spChg chg="mod">
          <ac:chgData name="지수 문" userId="b9b616df7bea903b" providerId="LiveId" clId="{DEBD3C28-398D-40E1-AE7F-E7A0C20A1BC4}" dt="2019-05-27T15:05:32.776" v="2659" actId="1076"/>
          <ac:spMkLst>
            <pc:docMk/>
            <pc:sldMk cId="488582642" sldId="275"/>
            <ac:spMk id="4" creationId="{80C59CBE-55B2-48FB-A4EC-08170F4D3A90}"/>
          </ac:spMkLst>
        </pc:spChg>
        <pc:spChg chg="mod">
          <ac:chgData name="지수 문" userId="b9b616df7bea903b" providerId="LiveId" clId="{DEBD3C28-398D-40E1-AE7F-E7A0C20A1BC4}" dt="2019-05-27T15:05:29.026" v="2658" actId="1076"/>
          <ac:spMkLst>
            <pc:docMk/>
            <pc:sldMk cId="488582642" sldId="275"/>
            <ac:spMk id="5" creationId="{7BB396EA-61C9-44AB-9A9F-2781025615B4}"/>
          </ac:spMkLst>
        </pc:spChg>
        <pc:spChg chg="mod">
          <ac:chgData name="지수 문" userId="b9b616df7bea903b" providerId="LiveId" clId="{DEBD3C28-398D-40E1-AE7F-E7A0C20A1BC4}" dt="2019-05-27T15:05:55.129" v="2667" actId="208"/>
          <ac:spMkLst>
            <pc:docMk/>
            <pc:sldMk cId="488582642" sldId="275"/>
            <ac:spMk id="6" creationId="{6C3B1CF4-2D2D-41E1-8AA4-2BF0E50BA49F}"/>
          </ac:spMkLst>
        </pc:spChg>
        <pc:spChg chg="mod">
          <ac:chgData name="지수 문" userId="b9b616df7bea903b" providerId="LiveId" clId="{DEBD3C28-398D-40E1-AE7F-E7A0C20A1BC4}" dt="2019-05-27T15:05:55.129" v="2667" actId="208"/>
          <ac:spMkLst>
            <pc:docMk/>
            <pc:sldMk cId="488582642" sldId="275"/>
            <ac:spMk id="7" creationId="{40988B39-C775-40B7-AAAF-F45A6CE8EEFD}"/>
          </ac:spMkLst>
        </pc:spChg>
        <pc:spChg chg="add del mod">
          <ac:chgData name="지수 문" userId="b9b616df7bea903b" providerId="LiveId" clId="{DEBD3C28-398D-40E1-AE7F-E7A0C20A1BC4}" dt="2019-05-27T14:57:08.368" v="2304" actId="478"/>
          <ac:spMkLst>
            <pc:docMk/>
            <pc:sldMk cId="488582642" sldId="275"/>
            <ac:spMk id="8" creationId="{5726F0DB-FA59-4432-AE0E-E889921D1BA1}"/>
          </ac:spMkLst>
        </pc:spChg>
        <pc:spChg chg="mod">
          <ac:chgData name="지수 문" userId="b9b616df7bea903b" providerId="LiveId" clId="{DEBD3C28-398D-40E1-AE7F-E7A0C20A1BC4}" dt="2019-05-27T15:05:58.914" v="2668" actId="207"/>
          <ac:spMkLst>
            <pc:docMk/>
            <pc:sldMk cId="488582642" sldId="275"/>
            <ac:spMk id="10" creationId="{63FD363F-C8A8-407B-9485-EB804DC5E3A7}"/>
          </ac:spMkLst>
        </pc:spChg>
        <pc:cxnChg chg="mod">
          <ac:chgData name="지수 문" userId="b9b616df7bea903b" providerId="LiveId" clId="{DEBD3C28-398D-40E1-AE7F-E7A0C20A1BC4}" dt="2019-05-27T15:05:48.335" v="2663" actId="1582"/>
          <ac:cxnSpMkLst>
            <pc:docMk/>
            <pc:sldMk cId="488582642" sldId="275"/>
            <ac:cxnSpMk id="9" creationId="{28ED9B8F-F163-428E-A79E-0BF5E848B1B8}"/>
          </ac:cxnSpMkLst>
        </pc:cxnChg>
      </pc:sldChg>
      <pc:sldChg chg="modSp add ord">
        <pc:chgData name="지수 문" userId="b9b616df7bea903b" providerId="LiveId" clId="{DEBD3C28-398D-40E1-AE7F-E7A0C20A1BC4}" dt="2019-05-27T15:02:38.233" v="2420"/>
        <pc:sldMkLst>
          <pc:docMk/>
          <pc:sldMk cId="3471873325" sldId="276"/>
        </pc:sldMkLst>
        <pc:spChg chg="mod">
          <ac:chgData name="지수 문" userId="b9b616df7bea903b" providerId="LiveId" clId="{DEBD3C28-398D-40E1-AE7F-E7A0C20A1BC4}" dt="2019-05-27T14:58:22.970" v="2389" actId="1076"/>
          <ac:spMkLst>
            <pc:docMk/>
            <pc:sldMk cId="3471873325" sldId="276"/>
            <ac:spMk id="4" creationId="{3322408C-E56A-4BFC-8D09-CE91D91F287E}"/>
          </ac:spMkLst>
        </pc:spChg>
      </pc:sldChg>
      <pc:sldChg chg="modSp add ord">
        <pc:chgData name="지수 문" userId="b9b616df7bea903b" providerId="LiveId" clId="{DEBD3C28-398D-40E1-AE7F-E7A0C20A1BC4}" dt="2019-05-27T15:02:38.233" v="2420"/>
        <pc:sldMkLst>
          <pc:docMk/>
          <pc:sldMk cId="3545292586" sldId="277"/>
        </pc:sldMkLst>
        <pc:spChg chg="mod">
          <ac:chgData name="지수 문" userId="b9b616df7bea903b" providerId="LiveId" clId="{DEBD3C28-398D-40E1-AE7F-E7A0C20A1BC4}" dt="2019-05-27T14:58:35.873" v="2391" actId="2711"/>
          <ac:spMkLst>
            <pc:docMk/>
            <pc:sldMk cId="3545292586" sldId="277"/>
            <ac:spMk id="9" creationId="{8D8CCC01-2A9D-4FC7-B77E-C50880473107}"/>
          </ac:spMkLst>
        </pc:spChg>
      </pc:sldChg>
      <pc:sldChg chg="modSp add ord">
        <pc:chgData name="지수 문" userId="b9b616df7bea903b" providerId="LiveId" clId="{DEBD3C28-398D-40E1-AE7F-E7A0C20A1BC4}" dt="2019-05-27T15:02:38.233" v="2420"/>
        <pc:sldMkLst>
          <pc:docMk/>
          <pc:sldMk cId="997387403" sldId="278"/>
        </pc:sldMkLst>
        <pc:spChg chg="mod">
          <ac:chgData name="지수 문" userId="b9b616df7bea903b" providerId="LiveId" clId="{DEBD3C28-398D-40E1-AE7F-E7A0C20A1BC4}" dt="2019-05-27T14:58:41.442" v="2392" actId="2711"/>
          <ac:spMkLst>
            <pc:docMk/>
            <pc:sldMk cId="997387403" sldId="278"/>
            <ac:spMk id="4" creationId="{3322408C-E56A-4BFC-8D09-CE91D91F287E}"/>
          </ac:spMkLst>
        </pc:spChg>
      </pc:sldChg>
      <pc:sldChg chg="add ord">
        <pc:chgData name="지수 문" userId="b9b616df7bea903b" providerId="LiveId" clId="{DEBD3C28-398D-40E1-AE7F-E7A0C20A1BC4}" dt="2019-05-27T15:02:38.233" v="2420"/>
        <pc:sldMkLst>
          <pc:docMk/>
          <pc:sldMk cId="661953589" sldId="279"/>
        </pc:sldMkLst>
      </pc:sldChg>
      <pc:sldChg chg="add ord">
        <pc:chgData name="지수 문" userId="b9b616df7bea903b" providerId="LiveId" clId="{DEBD3C28-398D-40E1-AE7F-E7A0C20A1BC4}" dt="2019-05-27T15:02:38.233" v="2420"/>
        <pc:sldMkLst>
          <pc:docMk/>
          <pc:sldMk cId="1598708613" sldId="280"/>
        </pc:sldMkLst>
      </pc:sldChg>
      <pc:sldChg chg="add ord">
        <pc:chgData name="지수 문" userId="b9b616df7bea903b" providerId="LiveId" clId="{DEBD3C28-398D-40E1-AE7F-E7A0C20A1BC4}" dt="2019-05-27T15:02:38.233" v="2420"/>
        <pc:sldMkLst>
          <pc:docMk/>
          <pc:sldMk cId="1934556620" sldId="281"/>
        </pc:sldMkLst>
      </pc:sldChg>
      <pc:sldChg chg="add ord">
        <pc:chgData name="지수 문" userId="b9b616df7bea903b" providerId="LiveId" clId="{DEBD3C28-398D-40E1-AE7F-E7A0C20A1BC4}" dt="2019-05-27T15:02:38.233" v="2420"/>
        <pc:sldMkLst>
          <pc:docMk/>
          <pc:sldMk cId="2537686782" sldId="282"/>
        </pc:sldMkLst>
      </pc:sldChg>
      <pc:sldChg chg="add ord">
        <pc:chgData name="지수 문" userId="b9b616df7bea903b" providerId="LiveId" clId="{DEBD3C28-398D-40E1-AE7F-E7A0C20A1BC4}" dt="2019-05-27T15:02:38.233" v="2420"/>
        <pc:sldMkLst>
          <pc:docMk/>
          <pc:sldMk cId="2083426821" sldId="283"/>
        </pc:sldMkLst>
      </pc:sldChg>
      <pc:sldChg chg="add del">
        <pc:chgData name="지수 문" userId="b9b616df7bea903b" providerId="LiveId" clId="{DEBD3C28-398D-40E1-AE7F-E7A0C20A1BC4}" dt="2019-05-27T14:59:19.255" v="2398"/>
        <pc:sldMkLst>
          <pc:docMk/>
          <pc:sldMk cId="2056813558" sldId="284"/>
        </pc:sldMkLst>
      </pc:sldChg>
      <pc:sldChg chg="add del">
        <pc:chgData name="지수 문" userId="b9b616df7bea903b" providerId="LiveId" clId="{DEBD3C28-398D-40E1-AE7F-E7A0C20A1BC4}" dt="2019-05-27T14:59:18.886" v="2397"/>
        <pc:sldMkLst>
          <pc:docMk/>
          <pc:sldMk cId="197447140" sldId="285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4E5EFF-C1EC-4DF2-BEA3-1147FD1458D2}" type="datetimeFigureOut">
              <a:rPr lang="ko-KR" altLang="en-US" smtClean="0"/>
              <a:t>2019-05-27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B5B155-B120-4787-953F-0884FEB752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99991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한동안 </a:t>
            </a:r>
            <a:r>
              <a:rPr lang="en-US" altLang="ko-KR" dirty="0"/>
              <a:t>‘</a:t>
            </a:r>
            <a:r>
              <a:rPr lang="ko-KR" altLang="en-US" dirty="0"/>
              <a:t>감성경영</a:t>
            </a:r>
            <a:r>
              <a:rPr lang="en-US" altLang="ko-KR" dirty="0"/>
              <a:t>’</a:t>
            </a:r>
            <a:r>
              <a:rPr lang="ko-KR" altLang="en-US" dirty="0"/>
              <a:t>이 화두로 떠오르기도 하였다</a:t>
            </a:r>
            <a:r>
              <a:rPr lang="en-US" altLang="ko-KR" dirty="0"/>
              <a:t>. </a:t>
            </a:r>
            <a:r>
              <a:rPr lang="ko-KR" altLang="en-US" dirty="0" err="1"/>
              <a:t>감성경영이란</a:t>
            </a:r>
            <a:r>
              <a:rPr lang="ko-KR" altLang="en-US" dirty="0"/>
              <a:t> 감성을 중시함으로써 생산성을 높이려는 경영방식이다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5B155-B120-4787-953F-0884FEB75227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76392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회계시스템은 회사에 대한 재무정보를 수집해서 처리한 다음 회사의 이해관계자가 더 나은 의사결정을 할 수 있도록 보고하는 시스템이다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ko-KR" dirty="0"/>
          </a:p>
          <a:p>
            <a:r>
              <a:rPr lang="ko-KR" altLang="en-US" dirty="0"/>
              <a:t>회계시스템은 정보 이용자에 따라 내부이용자를 위한 관리회계와 외부이용자를 이한 재무회계로 분류된다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59ACB6-819E-463D-91B8-4049E4B6C049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32044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관리회계는 내부이용자를 위한 관리적 의사결정을 위한 회계로서 회계실체의 영업활동 계획과 통제 또는 장기영업계획이나 주요 경영의사결정을 행하기 위해 필요한 정보를 제공한다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경쟁이 치열한 경영환경에서 원가경쟁력을 가늠할 수 있는 원가정보는 생산성을 제고하기 위한 조치나 가격결정과 제품믹스를 위한 판단 등에 매우 중요하다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경영자는 계획 및 통제 등의 경영관리 업무를 수행하는 과정에서 끊임없이 여러 가지 의사결정에 직면하게 되는데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어떠한 의사결정이든 이익을 극대화하는 방향으로 결정해야 한다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경영자는 내부에서 실체의 활동을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지휘∙감독하고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회계담당자와 직접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접촉∙지시할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수 있기 때문에 관리회계에서의 정보는 경영자의 정보요구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(informational needs)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따라 작성된다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59ACB6-819E-463D-91B8-4049E4B6C049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58302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외부이용자를 위한 회계를 재무회계라고 하는 이유는 투자자들로부터 재무적 자원을 조달하기 위한 목적을 가진 회계이기 때문이다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재무회계에서 외부이용자는 매우 다양하기 때문에 그들의 정보요구를 모두 충족시킬 수는 없다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따라서 그들의 정보요구 중 공통적인 것을 충족시켜 주려고 한다는 점에서 외부이용자를 위한 회계를 일반목적을 위한 회계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(accounting for general purposes)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라고도 부른다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59ACB6-819E-463D-91B8-4049E4B6C049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3221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5B155-B120-4787-953F-0884FEB75227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31999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5B155-B120-4787-953F-0884FEB75227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54029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그러나 이러한 감성적인 코드가 강조된다고 해서 객관적</a:t>
            </a:r>
            <a:r>
              <a:rPr lang="en-US" altLang="ko-KR" dirty="0"/>
              <a:t>, </a:t>
            </a:r>
            <a:r>
              <a:rPr lang="ko-KR" altLang="en-US" dirty="0"/>
              <a:t>과학적인 방법이 덜 강조되어서는 안 된다</a:t>
            </a:r>
            <a:r>
              <a:rPr lang="en-US" altLang="ko-KR" dirty="0"/>
              <a:t>. </a:t>
            </a:r>
            <a:r>
              <a:rPr lang="ko-KR" altLang="en-US" dirty="0"/>
              <a:t>감성적인 부분 역시 중요하지만 이성적인 판단이 전제될 때 의미가 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5B155-B120-4787-953F-0884FEB75227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85567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그러나 이러한 감성적인 코드가 강조된다고 해서 객관적</a:t>
            </a:r>
            <a:r>
              <a:rPr lang="en-US" altLang="ko-KR" dirty="0"/>
              <a:t>, </a:t>
            </a:r>
            <a:r>
              <a:rPr lang="ko-KR" altLang="en-US" dirty="0"/>
              <a:t>과학적인 방법이 덜 강조되어서는 안 된다</a:t>
            </a:r>
            <a:r>
              <a:rPr lang="en-US" altLang="ko-KR" dirty="0"/>
              <a:t>. </a:t>
            </a:r>
            <a:r>
              <a:rPr lang="ko-KR" altLang="en-US" dirty="0"/>
              <a:t>감성적인 부분 역시 중요하지만 이성적인 판단이 전제될 때 의미가 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5B155-B120-4787-953F-0884FEB75227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18168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특히 기업 경영에서는 최대한 객관적이고 과학적인 정보에 </a:t>
            </a:r>
            <a:r>
              <a:rPr lang="ko-KR" altLang="en-US" dirty="0" err="1"/>
              <a:t>근거해야한다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5B155-B120-4787-953F-0884FEB75227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78470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5B155-B120-4787-953F-0884FEB75227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64298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매몰원가 </a:t>
            </a:r>
            <a:r>
              <a:rPr lang="en-US" altLang="ko-KR" sz="12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ex </a:t>
            </a:r>
            <a:r>
              <a:rPr lang="ko-KR" altLang="en-US" sz="12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버스 기다리는 시간</a:t>
            </a:r>
            <a:endParaRPr lang="en-US" altLang="ko-KR" sz="1200" dirty="0"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r>
              <a:rPr lang="ko-KR" altLang="en-US" sz="12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시각고정 </a:t>
            </a:r>
            <a:r>
              <a:rPr lang="en-US" altLang="ko-KR" sz="12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ex </a:t>
            </a:r>
            <a:endParaRPr lang="ko-KR" altLang="en-US" sz="1200" dirty="0"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5B155-B120-4787-953F-0884FEB75227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1767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5B155-B120-4787-953F-0884FEB75227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58195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5B155-B120-4787-953F-0884FEB75227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06099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회계시스템은 회사에 대한 재무정보를 수집해서 처리한 다음 회사의 이해관계자가 더 나은 의사결정을 할 수 있도록 보고하는 시스템이다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ko-KR" dirty="0"/>
          </a:p>
          <a:p>
            <a:r>
              <a:rPr lang="ko-KR" altLang="en-US" dirty="0"/>
              <a:t>회계시스템은 정보 이용자에 따라 내부이용자를 위한 관리회계와 외부이용자를 이한 재무회계로 분류된다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59ACB6-819E-463D-91B8-4049E4B6C049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89287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CC14F3-4B96-43CC-8274-6B824DE1F0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27FEFC1-F0FF-4E35-8860-30A5ED2358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D7A9AE5-EEAD-466E-8F90-12509E4DFE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94028-B8F1-4AB8-8BA0-00BC3A969788}" type="datetimeFigureOut">
              <a:rPr lang="ko-KR" altLang="en-US" smtClean="0"/>
              <a:t>2019-05-27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33BE41D-062D-4185-9B1C-E28766A182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6A1CF13-3E9B-425D-8D8D-6EE00FA42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14A8E8-1440-4DA2-BB45-8508AC81F55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89172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C02AA6-B146-4F33-9CC6-37D43DC80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D44D6AB-B559-4D2F-8A10-3E821BF82E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33E57D5-DC82-4FED-8BDA-8D5A9F7BCC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94028-B8F1-4AB8-8BA0-00BC3A969788}" type="datetimeFigureOut">
              <a:rPr lang="ko-KR" altLang="en-US" smtClean="0"/>
              <a:t>2019-05-27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25EF2A7-321B-4B03-97A5-DF6BB486B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70153C4-4518-4C12-B9E1-55A79272B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14A8E8-1440-4DA2-BB45-8508AC81F55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96057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E527CDE-5686-4513-BB71-24AD0798E31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E1182C0-8911-47BC-B9AE-76F93F153B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0BDB7A6-C443-48BC-A804-C4C9AC9059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94028-B8F1-4AB8-8BA0-00BC3A969788}" type="datetimeFigureOut">
              <a:rPr lang="ko-KR" altLang="en-US" smtClean="0"/>
              <a:t>2019-05-27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339CC5E-5C63-426E-AEC3-4C7217701D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45A02DA-D1AF-454D-A02F-68628ABBB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14A8E8-1440-4DA2-BB45-8508AC81F55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50198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79150B-18D1-4D3B-B479-DA50E10FD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BC4686D-F033-481A-AC2C-BB0FA05433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874C5C1-8C1D-46B5-B935-2B3DB02FF2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94028-B8F1-4AB8-8BA0-00BC3A969788}" type="datetimeFigureOut">
              <a:rPr lang="ko-KR" altLang="en-US" smtClean="0"/>
              <a:t>2019-05-27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2436745-6F65-449E-B782-A89A53C4E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522DC9A-B11A-4E93-B0F9-5F7A0EA983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14A8E8-1440-4DA2-BB45-8508AC81F55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55995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8F7CA0-BA20-4B00-8282-4A57719F9C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4CF9BC2-2C51-476D-8E85-F4B708315F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CFF7827-8C7C-40C5-8BAB-86C0D08CC3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94028-B8F1-4AB8-8BA0-00BC3A969788}" type="datetimeFigureOut">
              <a:rPr lang="ko-KR" altLang="en-US" smtClean="0"/>
              <a:t>2019-05-27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1C24427-9990-43A5-8B5A-6535F5D7F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8615B0A-5CC6-4C2B-8B40-36AC5BD574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14A8E8-1440-4DA2-BB45-8508AC81F55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38985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F0D964-EEF7-4AB2-AC04-7A2B1DFC9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E6BB2B0-51AD-4A6B-B719-46C7AA4325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A92C032-0B30-44B9-92A8-7799A3C5CB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1EAF6DF-64B0-4924-A2C7-85AAEB7AC8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94028-B8F1-4AB8-8BA0-00BC3A969788}" type="datetimeFigureOut">
              <a:rPr lang="ko-KR" altLang="en-US" smtClean="0"/>
              <a:t>2019-05-27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23798E5-1548-488E-8C89-82266A0083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0938D10-F3F5-4E20-9AA0-3F0A4E9C81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14A8E8-1440-4DA2-BB45-8508AC81F55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09607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B7C03E-564E-4398-81A3-E85031EBF6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E2D697E-53B5-451D-A883-12E647D7D9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FD269A3-F9C6-4C4E-BF4D-D2AA3FE4EB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B1B942A-EC01-4A6E-BE5E-AAF6901CF0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ECF0BA4-141A-47E6-B76A-01FAF06E0D7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EB3431A-3C18-4FC5-8702-2239256309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94028-B8F1-4AB8-8BA0-00BC3A969788}" type="datetimeFigureOut">
              <a:rPr lang="ko-KR" altLang="en-US" smtClean="0"/>
              <a:t>2019-05-27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FE9FB12-EAC5-45FC-B21E-90DC875B57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6B13F46-607A-4DA5-A2B7-BB7F16B18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14A8E8-1440-4DA2-BB45-8508AC81F55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56863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6BC243-413A-4615-A28F-4265C49E21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C735E37-E0FA-425B-84FB-0D16E9FB6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94028-B8F1-4AB8-8BA0-00BC3A969788}" type="datetimeFigureOut">
              <a:rPr lang="ko-KR" altLang="en-US" smtClean="0"/>
              <a:t>2019-05-27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2A43DDA-B3B3-49C9-B8D2-C9048202A3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26238B5-4280-4078-917B-F28E9F8BBC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14A8E8-1440-4DA2-BB45-8508AC81F55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47343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71D5C53-DF99-44C2-ADBF-A06DD0D59F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94028-B8F1-4AB8-8BA0-00BC3A969788}" type="datetimeFigureOut">
              <a:rPr lang="ko-KR" altLang="en-US" smtClean="0"/>
              <a:t>2019-05-27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FBE5E60-CBC4-4B65-88B4-91D9C4C726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ED8DC94-D635-4AD7-8EA5-E29835695A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14A8E8-1440-4DA2-BB45-8508AC81F55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15286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0F0CC4-1F2C-43DC-AF35-3B09DC16A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45EB84E-5F4A-4D45-9918-2E0A716FB1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ABC540D-95C2-40FA-B671-4B09A05FF5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5D18097-2DC2-41A1-A1E5-279A9ED758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94028-B8F1-4AB8-8BA0-00BC3A969788}" type="datetimeFigureOut">
              <a:rPr lang="ko-KR" altLang="en-US" smtClean="0"/>
              <a:t>2019-05-27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8DE1ECF-A7EF-43FD-94FB-3DF15339A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FA1E041-CACC-42DD-9E76-C816F15C0B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14A8E8-1440-4DA2-BB45-8508AC81F55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13851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1439B3-C442-4E2B-8791-0A8409B83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2D001A2-E836-49E1-9805-DBD6D7EFCE6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EA0807F-39E0-4506-8CF9-27A7F415D6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843A1E2-BDD9-41C5-9E90-2F06ECE34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94028-B8F1-4AB8-8BA0-00BC3A969788}" type="datetimeFigureOut">
              <a:rPr lang="ko-KR" altLang="en-US" smtClean="0"/>
              <a:t>2019-05-27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DE1C760-4BCB-4F2D-8849-5BC5706DF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36F8E66-9A46-4864-854E-990C877CE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14A8E8-1440-4DA2-BB45-8508AC81F55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66776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A0D2673-6E9F-4B30-AA91-056B5D36C7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F8E458D-F5C5-4F0C-B83C-8BF9AF0E27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4B925BA-CB97-40BD-AE05-A7F0A371A6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D94028-B8F1-4AB8-8BA0-00BC3A969788}" type="datetimeFigureOut">
              <a:rPr lang="ko-KR" altLang="en-US" smtClean="0"/>
              <a:t>2019-05-27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351B8E9-EE6D-4990-BDF1-23A7E2113F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83FF4AA-69F7-4358-A66E-C5194614AA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14A8E8-1440-4DA2-BB45-8508AC81F55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54346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6.svg"/><Relationship Id="rId4" Type="http://schemas.openxmlformats.org/officeDocument/2006/relationships/image" Target="../media/image2.svg"/><Relationship Id="rId9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EC3776E9-69E9-429D-942C-B43A0060B3F4}"/>
              </a:ext>
            </a:extLst>
          </p:cNvPr>
          <p:cNvSpPr/>
          <p:nvPr/>
        </p:nvSpPr>
        <p:spPr>
          <a:xfrm>
            <a:off x="4325881" y="2441978"/>
            <a:ext cx="3519406" cy="1136109"/>
          </a:xfrm>
          <a:prstGeom prst="rect">
            <a:avLst/>
          </a:prstGeom>
          <a:solidFill>
            <a:srgbClr val="ADBF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DEF9B4-F786-4E99-BE22-C264C2372683}"/>
              </a:ext>
            </a:extLst>
          </p:cNvPr>
          <p:cNvSpPr txBox="1"/>
          <p:nvPr/>
        </p:nvSpPr>
        <p:spPr>
          <a:xfrm>
            <a:off x="3862055" y="2441978"/>
            <a:ext cx="4467890" cy="20005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000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“</a:t>
            </a:r>
            <a:r>
              <a:rPr lang="ko-KR" altLang="en-US" sz="8000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감성경영</a:t>
            </a:r>
            <a:r>
              <a:rPr lang="en-US" altLang="ko-KR" sz="8000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”</a:t>
            </a:r>
          </a:p>
          <a:p>
            <a:pPr algn="ctr"/>
            <a:r>
              <a:rPr lang="en-US" altLang="ko-KR" sz="40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#</a:t>
            </a:r>
            <a:r>
              <a:rPr lang="ko-KR" altLang="en-US" sz="40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예술 </a:t>
            </a:r>
            <a:r>
              <a:rPr lang="en-US" altLang="ko-KR" sz="40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#</a:t>
            </a:r>
            <a:r>
              <a:rPr lang="ko-KR" altLang="en-US" sz="40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감성 </a:t>
            </a:r>
            <a:r>
              <a:rPr lang="en-US" altLang="ko-KR" sz="40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#</a:t>
            </a:r>
            <a:r>
              <a:rPr lang="ko-KR" altLang="en-US" sz="40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창의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EE3F7E-E93C-4972-ABAB-B0D9A21ECAD8}"/>
              </a:ext>
            </a:extLst>
          </p:cNvPr>
          <p:cNvSpPr txBox="1"/>
          <p:nvPr/>
        </p:nvSpPr>
        <p:spPr>
          <a:xfrm>
            <a:off x="337673" y="231963"/>
            <a:ext cx="14670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객관</a:t>
            </a:r>
            <a:r>
              <a:rPr lang="en-US" altLang="ko-KR" sz="24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(</a:t>
            </a:r>
            <a:r>
              <a:rPr lang="ko-KR" altLang="en-US" sz="24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客觀</a:t>
            </a:r>
            <a:r>
              <a:rPr lang="en-US" altLang="ko-KR" sz="24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)</a:t>
            </a:r>
            <a:endParaRPr lang="ko-KR" altLang="en-US" sz="2400" dirty="0"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2C00E4D-371B-4CBB-9EEC-E56CB124B6A4}"/>
              </a:ext>
            </a:extLst>
          </p:cNvPr>
          <p:cNvSpPr/>
          <p:nvPr/>
        </p:nvSpPr>
        <p:spPr>
          <a:xfrm>
            <a:off x="225468" y="231963"/>
            <a:ext cx="112205" cy="432816"/>
          </a:xfrm>
          <a:prstGeom prst="rect">
            <a:avLst/>
          </a:prstGeom>
          <a:solidFill>
            <a:srgbClr val="ADBF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4166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타원 6">
            <a:extLst>
              <a:ext uri="{FF2B5EF4-FFF2-40B4-BE49-F238E27FC236}">
                <a16:creationId xmlns:a16="http://schemas.microsoft.com/office/drawing/2014/main" id="{40988B39-C775-40B7-AAAF-F45A6CE8EEFD}"/>
              </a:ext>
            </a:extLst>
          </p:cNvPr>
          <p:cNvSpPr/>
          <p:nvPr/>
        </p:nvSpPr>
        <p:spPr>
          <a:xfrm>
            <a:off x="7729536" y="2128081"/>
            <a:ext cx="2576513" cy="2543175"/>
          </a:xfrm>
          <a:prstGeom prst="ellipse">
            <a:avLst/>
          </a:prstGeom>
          <a:ln w="38100">
            <a:solidFill>
              <a:srgbClr val="ADBFDD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6C3B1CF4-2D2D-41E1-8AA4-2BF0E50BA49F}"/>
              </a:ext>
            </a:extLst>
          </p:cNvPr>
          <p:cNvSpPr/>
          <p:nvPr/>
        </p:nvSpPr>
        <p:spPr>
          <a:xfrm>
            <a:off x="1871661" y="2128081"/>
            <a:ext cx="2576513" cy="2543175"/>
          </a:xfrm>
          <a:prstGeom prst="ellipse">
            <a:avLst/>
          </a:prstGeom>
          <a:ln w="38100">
            <a:solidFill>
              <a:srgbClr val="ADBFDD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C59CBE-55B2-48FB-A4EC-08170F4D3A90}"/>
              </a:ext>
            </a:extLst>
          </p:cNvPr>
          <p:cNvSpPr txBox="1"/>
          <p:nvPr/>
        </p:nvSpPr>
        <p:spPr>
          <a:xfrm>
            <a:off x="1509710" y="3107280"/>
            <a:ext cx="33004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관리회계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B396EA-61C9-44AB-9A9F-2781025615B4}"/>
              </a:ext>
            </a:extLst>
          </p:cNvPr>
          <p:cNvSpPr txBox="1"/>
          <p:nvPr/>
        </p:nvSpPr>
        <p:spPr>
          <a:xfrm>
            <a:off x="7367585" y="3136612"/>
            <a:ext cx="33004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재무회계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8ED9B8F-F163-428E-A79E-0BF5E848B1B8}"/>
              </a:ext>
            </a:extLst>
          </p:cNvPr>
          <p:cNvCxnSpPr/>
          <p:nvPr/>
        </p:nvCxnSpPr>
        <p:spPr>
          <a:xfrm>
            <a:off x="6096000" y="1431235"/>
            <a:ext cx="0" cy="3600450"/>
          </a:xfrm>
          <a:prstGeom prst="line">
            <a:avLst/>
          </a:prstGeom>
          <a:ln w="28575">
            <a:solidFill>
              <a:srgbClr val="ADBFD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3FD363F-C8A8-407B-9485-EB804DC5E3A7}"/>
              </a:ext>
            </a:extLst>
          </p:cNvPr>
          <p:cNvSpPr txBox="1"/>
          <p:nvPr/>
        </p:nvSpPr>
        <p:spPr>
          <a:xfrm>
            <a:off x="4181477" y="5259675"/>
            <a:ext cx="38290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accent1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정보 이용자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911309D-BB4E-4F34-AD1A-D61D1F7B2C31}"/>
              </a:ext>
            </a:extLst>
          </p:cNvPr>
          <p:cNvSpPr txBox="1"/>
          <p:nvPr/>
        </p:nvSpPr>
        <p:spPr>
          <a:xfrm>
            <a:off x="337673" y="231963"/>
            <a:ext cx="16129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회계 시스템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61D25DC-FD74-4503-AE6F-3F6360BC70F5}"/>
              </a:ext>
            </a:extLst>
          </p:cNvPr>
          <p:cNvSpPr/>
          <p:nvPr/>
        </p:nvSpPr>
        <p:spPr>
          <a:xfrm>
            <a:off x="225468" y="231963"/>
            <a:ext cx="112205" cy="432816"/>
          </a:xfrm>
          <a:prstGeom prst="rect">
            <a:avLst/>
          </a:prstGeom>
          <a:solidFill>
            <a:srgbClr val="ADBF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8582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 animBg="1"/>
      <p:bldP spid="4" grpId="0"/>
      <p:bldP spid="5" grpId="0"/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D78813B0-DB64-4B19-8D2E-492FC7117254}"/>
              </a:ext>
            </a:extLst>
          </p:cNvPr>
          <p:cNvGrpSpPr/>
          <p:nvPr/>
        </p:nvGrpSpPr>
        <p:grpSpPr>
          <a:xfrm>
            <a:off x="1871661" y="2525646"/>
            <a:ext cx="3514728" cy="2543175"/>
            <a:chOff x="1871661" y="2525646"/>
            <a:chExt cx="3514728" cy="2543175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C8B5C75B-2FFC-449C-B192-08C13F5C4F82}"/>
                </a:ext>
              </a:extLst>
            </p:cNvPr>
            <p:cNvSpPr/>
            <p:nvPr/>
          </p:nvSpPr>
          <p:spPr>
            <a:xfrm>
              <a:off x="1871661" y="2525646"/>
              <a:ext cx="2576513" cy="2543175"/>
            </a:xfrm>
            <a:prstGeom prst="ellipse">
              <a:avLst/>
            </a:prstGeom>
            <a:ln w="38100"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F358CFA-4780-4F2A-80B4-50955166C45B}"/>
                </a:ext>
              </a:extLst>
            </p:cNvPr>
            <p:cNvSpPr txBox="1"/>
            <p:nvPr/>
          </p:nvSpPr>
          <p:spPr>
            <a:xfrm>
              <a:off x="2085976" y="3443290"/>
              <a:ext cx="330041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4000" dirty="0"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관리회계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8C20ADD9-92B8-4B1D-9181-DCB33CBE7F2E}"/>
              </a:ext>
            </a:extLst>
          </p:cNvPr>
          <p:cNvSpPr txBox="1"/>
          <p:nvPr/>
        </p:nvSpPr>
        <p:spPr>
          <a:xfrm>
            <a:off x="337673" y="231963"/>
            <a:ext cx="16129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회계 시스템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9BDF9AE-E582-47AE-BF15-A60F5001BC14}"/>
              </a:ext>
            </a:extLst>
          </p:cNvPr>
          <p:cNvSpPr/>
          <p:nvPr/>
        </p:nvSpPr>
        <p:spPr>
          <a:xfrm>
            <a:off x="225468" y="231963"/>
            <a:ext cx="112205" cy="432816"/>
          </a:xfrm>
          <a:prstGeom prst="rect">
            <a:avLst/>
          </a:prstGeom>
          <a:solidFill>
            <a:srgbClr val="ADBF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0998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3.7037E-6 L 0.26054 0.0018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021" y="9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1400" fill="hold"/>
                                        <p:tgtEl>
                                          <p:spTgt spid="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D78813B0-DB64-4B19-8D2E-492FC7117254}"/>
              </a:ext>
            </a:extLst>
          </p:cNvPr>
          <p:cNvGrpSpPr/>
          <p:nvPr/>
        </p:nvGrpSpPr>
        <p:grpSpPr>
          <a:xfrm>
            <a:off x="1871661" y="2525646"/>
            <a:ext cx="3514728" cy="2543175"/>
            <a:chOff x="1871661" y="2525646"/>
            <a:chExt cx="3514728" cy="2543175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C8B5C75B-2FFC-449C-B192-08C13F5C4F82}"/>
                </a:ext>
              </a:extLst>
            </p:cNvPr>
            <p:cNvSpPr/>
            <p:nvPr/>
          </p:nvSpPr>
          <p:spPr>
            <a:xfrm>
              <a:off x="1871661" y="2525646"/>
              <a:ext cx="2576513" cy="2543175"/>
            </a:xfrm>
            <a:prstGeom prst="ellipse">
              <a:avLst/>
            </a:prstGeom>
            <a:ln w="38100"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F358CFA-4780-4F2A-80B4-50955166C45B}"/>
                </a:ext>
              </a:extLst>
            </p:cNvPr>
            <p:cNvSpPr txBox="1"/>
            <p:nvPr/>
          </p:nvSpPr>
          <p:spPr>
            <a:xfrm>
              <a:off x="2085976" y="3443290"/>
              <a:ext cx="330041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4000" dirty="0"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재무회계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6307CA66-E579-4482-8CE2-948029DEC3B9}"/>
              </a:ext>
            </a:extLst>
          </p:cNvPr>
          <p:cNvSpPr txBox="1"/>
          <p:nvPr/>
        </p:nvSpPr>
        <p:spPr>
          <a:xfrm>
            <a:off x="337673" y="231963"/>
            <a:ext cx="16129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회계 시스템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E590615-6757-4DBB-9BA2-FAE57821A9F5}"/>
              </a:ext>
            </a:extLst>
          </p:cNvPr>
          <p:cNvSpPr/>
          <p:nvPr/>
        </p:nvSpPr>
        <p:spPr>
          <a:xfrm>
            <a:off x="225468" y="231963"/>
            <a:ext cx="112205" cy="432816"/>
          </a:xfrm>
          <a:prstGeom prst="rect">
            <a:avLst/>
          </a:prstGeom>
          <a:solidFill>
            <a:srgbClr val="ADBF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5441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3.7037E-6 L 0.26054 0.0018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021" y="9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1400" fill="hold"/>
                                        <p:tgtEl>
                                          <p:spTgt spid="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322408C-E56A-4BFC-8D09-CE91D91F287E}"/>
              </a:ext>
            </a:extLst>
          </p:cNvPr>
          <p:cNvSpPr txBox="1"/>
          <p:nvPr/>
        </p:nvSpPr>
        <p:spPr>
          <a:xfrm>
            <a:off x="764051" y="659028"/>
            <a:ext cx="1095087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첫째</a:t>
            </a:r>
            <a:r>
              <a:rPr lang="en-US" altLang="ko-KR" sz="32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, </a:t>
            </a:r>
            <a:r>
              <a:rPr lang="ko-KR" altLang="en-US" sz="32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각각의 재무제표는 어떤 형태의 정보를 전달하며 어디에서 찾을 수 있고 각 재무제표의 항목들이 의미하는 바는 무엇인가</a:t>
            </a:r>
            <a:r>
              <a:rPr lang="en-US" altLang="ko-KR" sz="32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4718733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8D8CCC01-2A9D-4FC7-B77E-C50880473107}"/>
              </a:ext>
            </a:extLst>
          </p:cNvPr>
          <p:cNvSpPr txBox="1"/>
          <p:nvPr/>
        </p:nvSpPr>
        <p:spPr>
          <a:xfrm>
            <a:off x="2518500" y="3310184"/>
            <a:ext cx="23383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둘째</a:t>
            </a:r>
            <a:r>
              <a:rPr lang="en-US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. </a:t>
            </a:r>
            <a:r>
              <a:rPr lang="ko-KR" altLang="en-US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재무제표 안에서 각각의 항목들은 어떻게 서로 연결되어 있는가</a:t>
            </a:r>
            <a:r>
              <a:rPr lang="en-US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5452925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322408C-E56A-4BFC-8D09-CE91D91F287E}"/>
              </a:ext>
            </a:extLst>
          </p:cNvPr>
          <p:cNvSpPr txBox="1"/>
          <p:nvPr/>
        </p:nvSpPr>
        <p:spPr>
          <a:xfrm>
            <a:off x="3692781" y="2249289"/>
            <a:ext cx="35829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셋째</a:t>
            </a:r>
            <a:r>
              <a:rPr lang="en-US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, </a:t>
            </a:r>
            <a:r>
              <a:rPr lang="ko-KR" altLang="en-US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각각의 항목들이 경영자와 주주 및 투자자</a:t>
            </a:r>
            <a:r>
              <a:rPr lang="en-US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, </a:t>
            </a:r>
            <a:r>
              <a:rPr lang="ko-KR" altLang="en-US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채권자에게 왜 중요한가</a:t>
            </a:r>
            <a:r>
              <a:rPr lang="en-US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9973874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322408C-E56A-4BFC-8D09-CE91D91F287E}"/>
              </a:ext>
            </a:extLst>
          </p:cNvPr>
          <p:cNvSpPr txBox="1"/>
          <p:nvPr/>
        </p:nvSpPr>
        <p:spPr>
          <a:xfrm>
            <a:off x="3692781" y="2249289"/>
            <a:ext cx="358295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재무제표란</a:t>
            </a:r>
            <a:endParaRPr lang="en-US" altLang="ko-KR" dirty="0"/>
          </a:p>
          <a:p>
            <a:r>
              <a:rPr lang="ko-KR" altLang="en-US" dirty="0"/>
              <a:t>기업이 지난 </a:t>
            </a:r>
            <a:r>
              <a:rPr lang="en-US" altLang="ko-KR" dirty="0"/>
              <a:t>1</a:t>
            </a:r>
            <a:r>
              <a:rPr lang="ko-KR" altLang="en-US" dirty="0" err="1"/>
              <a:t>년동안</a:t>
            </a:r>
            <a:r>
              <a:rPr lang="ko-KR" altLang="en-US" dirty="0"/>
              <a:t> 영업활동을 하면서 발생했던 일들을 </a:t>
            </a:r>
            <a:r>
              <a:rPr lang="ko-KR" altLang="en-US" dirty="0" err="1"/>
              <a:t>적어놓은</a:t>
            </a:r>
            <a:r>
              <a:rPr lang="ko-KR" altLang="en-US" dirty="0"/>
              <a:t> 장부로 회사상태를 보여주는 일종의 건강진단서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6619535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322408C-E56A-4BFC-8D09-CE91D91F287E}"/>
              </a:ext>
            </a:extLst>
          </p:cNvPr>
          <p:cNvSpPr txBox="1"/>
          <p:nvPr/>
        </p:nvSpPr>
        <p:spPr>
          <a:xfrm>
            <a:off x="5693866" y="1454810"/>
            <a:ext cx="8042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재무제표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F78DCA-B77D-4A74-ABB5-D93C4B3633E2}"/>
              </a:ext>
            </a:extLst>
          </p:cNvPr>
          <p:cNvSpPr txBox="1"/>
          <p:nvPr/>
        </p:nvSpPr>
        <p:spPr>
          <a:xfrm>
            <a:off x="2788272" y="2791434"/>
            <a:ext cx="1393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재무상태표</a:t>
            </a:r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C59DF5-C8A3-4D2E-BCF8-4D432F2B9C21}"/>
              </a:ext>
            </a:extLst>
          </p:cNvPr>
          <p:cNvSpPr txBox="1"/>
          <p:nvPr/>
        </p:nvSpPr>
        <p:spPr>
          <a:xfrm>
            <a:off x="6498134" y="2791434"/>
            <a:ext cx="2338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현금흐름표</a:t>
            </a:r>
            <a:endParaRPr lang="en-US" altLang="ko-KR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3B4713C-1135-4D21-B601-059147C76FF7}"/>
              </a:ext>
            </a:extLst>
          </p:cNvPr>
          <p:cNvCxnSpPr/>
          <p:nvPr/>
        </p:nvCxnSpPr>
        <p:spPr>
          <a:xfrm flipH="1">
            <a:off x="4931764" y="2053652"/>
            <a:ext cx="584616" cy="5246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16B5F4A2-2652-4B8B-99F4-628AE6D97A15}"/>
              </a:ext>
            </a:extLst>
          </p:cNvPr>
          <p:cNvCxnSpPr/>
          <p:nvPr/>
        </p:nvCxnSpPr>
        <p:spPr>
          <a:xfrm>
            <a:off x="6498134" y="2053652"/>
            <a:ext cx="457302" cy="5246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4290B97-1570-4638-A711-F1215F892826}"/>
              </a:ext>
            </a:extLst>
          </p:cNvPr>
          <p:cNvSpPr txBox="1"/>
          <p:nvPr/>
        </p:nvSpPr>
        <p:spPr>
          <a:xfrm>
            <a:off x="4617072" y="2889226"/>
            <a:ext cx="2338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손익계산서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5987086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322408C-E56A-4BFC-8D09-CE91D91F287E}"/>
              </a:ext>
            </a:extLst>
          </p:cNvPr>
          <p:cNvSpPr txBox="1"/>
          <p:nvPr/>
        </p:nvSpPr>
        <p:spPr>
          <a:xfrm>
            <a:off x="3692781" y="2249289"/>
            <a:ext cx="358295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재무상태표</a:t>
            </a:r>
            <a:endParaRPr lang="en-US" altLang="ko-KR" dirty="0"/>
          </a:p>
          <a:p>
            <a:r>
              <a:rPr lang="ko-KR" altLang="en-US" dirty="0"/>
              <a:t>일정시점의 기업의 자산과 부채 및 자본 상태를 일목요연하게 표시하여 기업의 재무상태를 보여주는 보고서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9345566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322408C-E56A-4BFC-8D09-CE91D91F287E}"/>
              </a:ext>
            </a:extLst>
          </p:cNvPr>
          <p:cNvSpPr txBox="1"/>
          <p:nvPr/>
        </p:nvSpPr>
        <p:spPr>
          <a:xfrm>
            <a:off x="3692781" y="2249289"/>
            <a:ext cx="35829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손익계산서</a:t>
            </a:r>
            <a:endParaRPr lang="en-US" altLang="ko-KR" dirty="0"/>
          </a:p>
          <a:p>
            <a:r>
              <a:rPr lang="ko-KR" altLang="en-US" dirty="0"/>
              <a:t>일정기간동안 영업활동을 통해 얼마의 이익 또는 손실을 보았는가를 보여주는 보고서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5376867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AEE3F7E-E93C-4972-ABAB-B0D9A21ECAD8}"/>
              </a:ext>
            </a:extLst>
          </p:cNvPr>
          <p:cNvSpPr txBox="1"/>
          <p:nvPr/>
        </p:nvSpPr>
        <p:spPr>
          <a:xfrm>
            <a:off x="337673" y="231963"/>
            <a:ext cx="14670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객관</a:t>
            </a:r>
            <a:r>
              <a:rPr lang="en-US" altLang="ko-KR" sz="24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(</a:t>
            </a:r>
            <a:r>
              <a:rPr lang="ko-KR" altLang="en-US" sz="24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客觀</a:t>
            </a:r>
            <a:r>
              <a:rPr lang="en-US" altLang="ko-KR" sz="24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)</a:t>
            </a:r>
            <a:endParaRPr lang="ko-KR" altLang="en-US" sz="2400" dirty="0"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2C00E4D-371B-4CBB-9EEC-E56CB124B6A4}"/>
              </a:ext>
            </a:extLst>
          </p:cNvPr>
          <p:cNvSpPr/>
          <p:nvPr/>
        </p:nvSpPr>
        <p:spPr>
          <a:xfrm>
            <a:off x="225468" y="231963"/>
            <a:ext cx="112205" cy="432816"/>
          </a:xfrm>
          <a:prstGeom prst="rect">
            <a:avLst/>
          </a:prstGeom>
          <a:solidFill>
            <a:srgbClr val="ADBF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E89E66D5-E6F6-41D8-9809-9642B64E8799}"/>
              </a:ext>
            </a:extLst>
          </p:cNvPr>
          <p:cNvGrpSpPr/>
          <p:nvPr/>
        </p:nvGrpSpPr>
        <p:grpSpPr>
          <a:xfrm>
            <a:off x="4323316" y="1897589"/>
            <a:ext cx="3545368" cy="3740705"/>
            <a:chOff x="1571605" y="1897589"/>
            <a:chExt cx="3545368" cy="3740705"/>
          </a:xfrm>
        </p:grpSpPr>
        <p:pic>
          <p:nvPicPr>
            <p:cNvPr id="3" name="그래픽 2" descr="사무직 근로자">
              <a:extLst>
                <a:ext uri="{FF2B5EF4-FFF2-40B4-BE49-F238E27FC236}">
                  <a16:creationId xmlns:a16="http://schemas.microsoft.com/office/drawing/2014/main" id="{232077F7-68A1-45CC-BC48-D5783F806F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571605" y="2092926"/>
              <a:ext cx="3545368" cy="3545368"/>
            </a:xfrm>
            <a:prstGeom prst="rect">
              <a:avLst/>
            </a:prstGeom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E438FD5-9275-40ED-92D9-D76B74FFF476}"/>
                </a:ext>
              </a:extLst>
            </p:cNvPr>
            <p:cNvSpPr/>
            <p:nvPr/>
          </p:nvSpPr>
          <p:spPr>
            <a:xfrm>
              <a:off x="2701558" y="2556243"/>
              <a:ext cx="1285461" cy="128546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래픽 15" descr="채우기 없는 메롱 얼굴">
              <a:extLst>
                <a:ext uri="{FF2B5EF4-FFF2-40B4-BE49-F238E27FC236}">
                  <a16:creationId xmlns:a16="http://schemas.microsoft.com/office/drawing/2014/main" id="{2F801993-733C-44CD-B62F-9CF16C9850D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399254" y="2106178"/>
              <a:ext cx="1890067" cy="1890067"/>
            </a:xfrm>
            <a:prstGeom prst="rect">
              <a:avLst/>
            </a:prstGeom>
          </p:spPr>
        </p:pic>
        <p:pic>
          <p:nvPicPr>
            <p:cNvPr id="21" name="그래픽 20" descr="하트">
              <a:extLst>
                <a:ext uri="{FF2B5EF4-FFF2-40B4-BE49-F238E27FC236}">
                  <a16:creationId xmlns:a16="http://schemas.microsoft.com/office/drawing/2014/main" id="{F7F5D5BA-8D48-4420-936B-305DEFB63CD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rot="19799113">
              <a:off x="1852931" y="3414691"/>
              <a:ext cx="725557" cy="725557"/>
            </a:xfrm>
            <a:prstGeom prst="rect">
              <a:avLst/>
            </a:prstGeom>
          </p:spPr>
        </p:pic>
        <p:pic>
          <p:nvPicPr>
            <p:cNvPr id="22" name="그래픽 21" descr="하트">
              <a:extLst>
                <a:ext uri="{FF2B5EF4-FFF2-40B4-BE49-F238E27FC236}">
                  <a16:creationId xmlns:a16="http://schemas.microsoft.com/office/drawing/2014/main" id="{BC92F8F0-249D-4E7E-AB35-5ED06A17BE6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rot="1349936">
              <a:off x="3978566" y="2042656"/>
              <a:ext cx="874553" cy="874553"/>
            </a:xfrm>
            <a:prstGeom prst="rect">
              <a:avLst/>
            </a:prstGeom>
          </p:spPr>
        </p:pic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46693828-8E21-4B2E-8EDB-FB5FA84E6B91}"/>
                </a:ext>
              </a:extLst>
            </p:cNvPr>
            <p:cNvSpPr/>
            <p:nvPr/>
          </p:nvSpPr>
          <p:spPr>
            <a:xfrm rot="301169">
              <a:off x="1958707" y="2579931"/>
              <a:ext cx="378779" cy="105875"/>
            </a:xfrm>
            <a:prstGeom prst="roundRect">
              <a:avLst/>
            </a:prstGeom>
            <a:solidFill>
              <a:srgbClr val="FFD8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B1B54FB4-B655-47A4-957E-A30C179AF26C}"/>
                </a:ext>
              </a:extLst>
            </p:cNvPr>
            <p:cNvSpPr/>
            <p:nvPr/>
          </p:nvSpPr>
          <p:spPr>
            <a:xfrm rot="2057811">
              <a:off x="2082111" y="2261724"/>
              <a:ext cx="378779" cy="105875"/>
            </a:xfrm>
            <a:prstGeom prst="roundRect">
              <a:avLst/>
            </a:prstGeom>
            <a:solidFill>
              <a:srgbClr val="FFD8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81D856AB-6650-4394-8727-0870E447FCDD}"/>
                </a:ext>
              </a:extLst>
            </p:cNvPr>
            <p:cNvSpPr/>
            <p:nvPr/>
          </p:nvSpPr>
          <p:spPr>
            <a:xfrm rot="3750538">
              <a:off x="2377410" y="2034041"/>
              <a:ext cx="378779" cy="105875"/>
            </a:xfrm>
            <a:prstGeom prst="roundRect">
              <a:avLst/>
            </a:prstGeom>
            <a:solidFill>
              <a:srgbClr val="FFD8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4462646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322408C-E56A-4BFC-8D09-CE91D91F287E}"/>
              </a:ext>
            </a:extLst>
          </p:cNvPr>
          <p:cNvSpPr txBox="1"/>
          <p:nvPr/>
        </p:nvSpPr>
        <p:spPr>
          <a:xfrm>
            <a:off x="3692781" y="2249289"/>
            <a:ext cx="358295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현금흐름표</a:t>
            </a:r>
            <a:endParaRPr lang="en-US" altLang="ko-KR" dirty="0"/>
          </a:p>
          <a:p>
            <a:r>
              <a:rPr lang="ko-KR" altLang="en-US" dirty="0"/>
              <a:t>기업의 손익과 별도로 자금이 어떻게 흐르고 있고 현금을 확보하는 데 문제가 없는지에 대한 정보를 제공해주는 재무제표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0834268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621585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811268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AEE3F7E-E93C-4972-ABAB-B0D9A21ECAD8}"/>
              </a:ext>
            </a:extLst>
          </p:cNvPr>
          <p:cNvSpPr txBox="1"/>
          <p:nvPr/>
        </p:nvSpPr>
        <p:spPr>
          <a:xfrm>
            <a:off x="337673" y="231963"/>
            <a:ext cx="14670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객관</a:t>
            </a:r>
            <a:r>
              <a:rPr lang="en-US" altLang="ko-KR" sz="24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(</a:t>
            </a:r>
            <a:r>
              <a:rPr lang="ko-KR" altLang="en-US" sz="24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客觀</a:t>
            </a:r>
            <a:r>
              <a:rPr lang="en-US" altLang="ko-KR" sz="24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)</a:t>
            </a:r>
            <a:endParaRPr lang="ko-KR" altLang="en-US" sz="2400" dirty="0"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2C00E4D-371B-4CBB-9EEC-E56CB124B6A4}"/>
              </a:ext>
            </a:extLst>
          </p:cNvPr>
          <p:cNvSpPr/>
          <p:nvPr/>
        </p:nvSpPr>
        <p:spPr>
          <a:xfrm>
            <a:off x="225468" y="231963"/>
            <a:ext cx="112205" cy="432816"/>
          </a:xfrm>
          <a:prstGeom prst="rect">
            <a:avLst/>
          </a:prstGeom>
          <a:solidFill>
            <a:srgbClr val="ADBF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래픽 7" descr="사무직 근로자">
            <a:extLst>
              <a:ext uri="{FF2B5EF4-FFF2-40B4-BE49-F238E27FC236}">
                <a16:creationId xmlns:a16="http://schemas.microsoft.com/office/drawing/2014/main" id="{E7E8D814-D53B-4D37-9BBF-321C955E47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75026" y="2092926"/>
            <a:ext cx="3545368" cy="3545368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4F971469-E0D6-46AF-B239-C778827730B1}"/>
              </a:ext>
            </a:extLst>
          </p:cNvPr>
          <p:cNvSpPr/>
          <p:nvPr/>
        </p:nvSpPr>
        <p:spPr>
          <a:xfrm>
            <a:off x="8204979" y="2556244"/>
            <a:ext cx="1285461" cy="12854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래픽 17" descr="채우기 없는 긴장한 얼굴">
            <a:extLst>
              <a:ext uri="{FF2B5EF4-FFF2-40B4-BE49-F238E27FC236}">
                <a16:creationId xmlns:a16="http://schemas.microsoft.com/office/drawing/2014/main" id="{69A40DE2-BBD1-4A9A-9C13-773C2D1B55A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02678" y="2106178"/>
            <a:ext cx="1890068" cy="1890068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C1F3B55C-49DD-4BA1-B7CF-D59D014F3F5F}"/>
              </a:ext>
            </a:extLst>
          </p:cNvPr>
          <p:cNvGrpSpPr/>
          <p:nvPr/>
        </p:nvGrpSpPr>
        <p:grpSpPr>
          <a:xfrm>
            <a:off x="1571605" y="1897589"/>
            <a:ext cx="3545368" cy="3740705"/>
            <a:chOff x="1571605" y="1897589"/>
            <a:chExt cx="3545368" cy="3740705"/>
          </a:xfrm>
        </p:grpSpPr>
        <p:pic>
          <p:nvPicPr>
            <p:cNvPr id="3" name="그래픽 2" descr="사무직 근로자">
              <a:extLst>
                <a:ext uri="{FF2B5EF4-FFF2-40B4-BE49-F238E27FC236}">
                  <a16:creationId xmlns:a16="http://schemas.microsoft.com/office/drawing/2014/main" id="{232077F7-68A1-45CC-BC48-D5783F806F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571605" y="2092926"/>
              <a:ext cx="3545368" cy="3545368"/>
            </a:xfrm>
            <a:prstGeom prst="rect">
              <a:avLst/>
            </a:prstGeom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E438FD5-9275-40ED-92D9-D76B74FFF476}"/>
                </a:ext>
              </a:extLst>
            </p:cNvPr>
            <p:cNvSpPr/>
            <p:nvPr/>
          </p:nvSpPr>
          <p:spPr>
            <a:xfrm>
              <a:off x="2701558" y="2556243"/>
              <a:ext cx="1285461" cy="128546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래픽 15" descr="채우기 없는 메롱 얼굴">
              <a:extLst>
                <a:ext uri="{FF2B5EF4-FFF2-40B4-BE49-F238E27FC236}">
                  <a16:creationId xmlns:a16="http://schemas.microsoft.com/office/drawing/2014/main" id="{2F801993-733C-44CD-B62F-9CF16C9850D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399254" y="2106178"/>
              <a:ext cx="1890067" cy="1890067"/>
            </a:xfrm>
            <a:prstGeom prst="rect">
              <a:avLst/>
            </a:prstGeom>
          </p:spPr>
        </p:pic>
        <p:pic>
          <p:nvPicPr>
            <p:cNvPr id="21" name="그래픽 20" descr="하트">
              <a:extLst>
                <a:ext uri="{FF2B5EF4-FFF2-40B4-BE49-F238E27FC236}">
                  <a16:creationId xmlns:a16="http://schemas.microsoft.com/office/drawing/2014/main" id="{F7F5D5BA-8D48-4420-936B-305DEFB63CD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 rot="19799113">
              <a:off x="1852931" y="3414691"/>
              <a:ext cx="725557" cy="725557"/>
            </a:xfrm>
            <a:prstGeom prst="rect">
              <a:avLst/>
            </a:prstGeom>
          </p:spPr>
        </p:pic>
        <p:pic>
          <p:nvPicPr>
            <p:cNvPr id="22" name="그래픽 21" descr="하트">
              <a:extLst>
                <a:ext uri="{FF2B5EF4-FFF2-40B4-BE49-F238E27FC236}">
                  <a16:creationId xmlns:a16="http://schemas.microsoft.com/office/drawing/2014/main" id="{BC92F8F0-249D-4E7E-AB35-5ED06A17BE6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 rot="1349936">
              <a:off x="3978566" y="2042656"/>
              <a:ext cx="874553" cy="874553"/>
            </a:xfrm>
            <a:prstGeom prst="rect">
              <a:avLst/>
            </a:prstGeom>
          </p:spPr>
        </p:pic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46693828-8E21-4B2E-8EDB-FB5FA84E6B91}"/>
                </a:ext>
              </a:extLst>
            </p:cNvPr>
            <p:cNvSpPr/>
            <p:nvPr/>
          </p:nvSpPr>
          <p:spPr>
            <a:xfrm rot="301169">
              <a:off x="1958707" y="2579931"/>
              <a:ext cx="378779" cy="105875"/>
            </a:xfrm>
            <a:prstGeom prst="roundRect">
              <a:avLst/>
            </a:prstGeom>
            <a:solidFill>
              <a:srgbClr val="FFD8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B1B54FB4-B655-47A4-957E-A30C179AF26C}"/>
                </a:ext>
              </a:extLst>
            </p:cNvPr>
            <p:cNvSpPr/>
            <p:nvPr/>
          </p:nvSpPr>
          <p:spPr>
            <a:xfrm rot="2057811">
              <a:off x="2082111" y="2261724"/>
              <a:ext cx="378779" cy="105875"/>
            </a:xfrm>
            <a:prstGeom prst="roundRect">
              <a:avLst/>
            </a:prstGeom>
            <a:solidFill>
              <a:srgbClr val="FFD8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81D856AB-6650-4394-8727-0870E447FCDD}"/>
                </a:ext>
              </a:extLst>
            </p:cNvPr>
            <p:cNvSpPr/>
            <p:nvPr/>
          </p:nvSpPr>
          <p:spPr>
            <a:xfrm rot="3750538">
              <a:off x="2377410" y="2034041"/>
              <a:ext cx="378779" cy="105875"/>
            </a:xfrm>
            <a:prstGeom prst="roundRect">
              <a:avLst/>
            </a:prstGeom>
            <a:solidFill>
              <a:srgbClr val="FFD8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AEA160E8-3830-4BC3-8F28-E0DAFC2E0839}"/>
              </a:ext>
            </a:extLst>
          </p:cNvPr>
          <p:cNvSpPr/>
          <p:nvPr/>
        </p:nvSpPr>
        <p:spPr>
          <a:xfrm rot="368749">
            <a:off x="8989670" y="2646634"/>
            <a:ext cx="259624" cy="45719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4090B29A-75DE-4A43-90C3-54CC4A240ED5}"/>
              </a:ext>
            </a:extLst>
          </p:cNvPr>
          <p:cNvCxnSpPr/>
          <p:nvPr/>
        </p:nvCxnSpPr>
        <p:spPr>
          <a:xfrm flipH="1">
            <a:off x="5563114" y="1126688"/>
            <a:ext cx="1298713" cy="4604624"/>
          </a:xfrm>
          <a:prstGeom prst="line">
            <a:avLst/>
          </a:prstGeom>
          <a:ln w="38100">
            <a:solidFill>
              <a:srgbClr val="ADBFD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589418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C51EFAF1-096A-4FF8-BB07-DCC540F5FDDD}"/>
              </a:ext>
            </a:extLst>
          </p:cNvPr>
          <p:cNvSpPr/>
          <p:nvPr/>
        </p:nvSpPr>
        <p:spPr>
          <a:xfrm>
            <a:off x="3571643" y="3101058"/>
            <a:ext cx="1702722" cy="742073"/>
          </a:xfrm>
          <a:prstGeom prst="rect">
            <a:avLst/>
          </a:prstGeom>
          <a:solidFill>
            <a:srgbClr val="ADBF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2FDD1FC-F43F-4105-BB31-E9B049915EB7}"/>
              </a:ext>
            </a:extLst>
          </p:cNvPr>
          <p:cNvSpPr/>
          <p:nvPr/>
        </p:nvSpPr>
        <p:spPr>
          <a:xfrm>
            <a:off x="6400982" y="3101058"/>
            <a:ext cx="1702722" cy="742073"/>
          </a:xfrm>
          <a:prstGeom prst="rect">
            <a:avLst/>
          </a:prstGeom>
          <a:solidFill>
            <a:srgbClr val="ADBF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95B0792-AB79-42AA-9CEE-8E5A96000413}"/>
              </a:ext>
            </a:extLst>
          </p:cNvPr>
          <p:cNvSpPr/>
          <p:nvPr/>
        </p:nvSpPr>
        <p:spPr>
          <a:xfrm>
            <a:off x="2405450" y="2023240"/>
            <a:ext cx="2312323" cy="742073"/>
          </a:xfrm>
          <a:prstGeom prst="rect">
            <a:avLst/>
          </a:prstGeom>
          <a:solidFill>
            <a:srgbClr val="ADBF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C7EAEDE-A69E-4F38-85E6-3416B5DE456E}"/>
              </a:ext>
            </a:extLst>
          </p:cNvPr>
          <p:cNvSpPr txBox="1"/>
          <p:nvPr/>
        </p:nvSpPr>
        <p:spPr>
          <a:xfrm>
            <a:off x="337673" y="231963"/>
            <a:ext cx="14670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객관</a:t>
            </a:r>
            <a:r>
              <a:rPr lang="en-US" altLang="ko-KR" sz="24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(</a:t>
            </a:r>
            <a:r>
              <a:rPr lang="ko-KR" altLang="en-US" sz="24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客觀</a:t>
            </a:r>
            <a:r>
              <a:rPr lang="en-US" altLang="ko-KR" sz="24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)</a:t>
            </a:r>
            <a:endParaRPr lang="ko-KR" altLang="en-US" sz="2400" dirty="0"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742C930-6D29-43A5-B0D0-0B5EB989B2C3}"/>
              </a:ext>
            </a:extLst>
          </p:cNvPr>
          <p:cNvSpPr/>
          <p:nvPr/>
        </p:nvSpPr>
        <p:spPr>
          <a:xfrm>
            <a:off x="225468" y="231963"/>
            <a:ext cx="112205" cy="432816"/>
          </a:xfrm>
          <a:prstGeom prst="rect">
            <a:avLst/>
          </a:prstGeom>
          <a:solidFill>
            <a:srgbClr val="ADBF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D442A1-50C0-4102-8891-C365E66874A7}"/>
              </a:ext>
            </a:extLst>
          </p:cNvPr>
          <p:cNvSpPr txBox="1"/>
          <p:nvPr/>
        </p:nvSpPr>
        <p:spPr>
          <a:xfrm>
            <a:off x="1709221" y="1767006"/>
            <a:ext cx="8773557" cy="33239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800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“</a:t>
            </a:r>
            <a:r>
              <a:rPr lang="ko-KR" altLang="en-US" sz="4800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기업 경영과 관련된 의사 결정은</a:t>
            </a:r>
            <a:endParaRPr lang="en-US" altLang="ko-KR" sz="4800" dirty="0"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4800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최대한 객관적이고 과학적인 정보에</a:t>
            </a:r>
            <a:endParaRPr lang="en-US" altLang="ko-KR" sz="4800" dirty="0"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4800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근거해야 한다</a:t>
            </a:r>
            <a:r>
              <a:rPr lang="en-US" altLang="ko-KR" sz="4800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.”</a:t>
            </a:r>
          </a:p>
        </p:txBody>
      </p:sp>
    </p:spTree>
    <p:extLst>
      <p:ext uri="{BB962C8B-B14F-4D97-AF65-F5344CB8AC3E}">
        <p14:creationId xmlns:p14="http://schemas.microsoft.com/office/powerpoint/2010/main" val="1802303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92F2843-7EBA-41F2-A5BB-762F0B928636}"/>
              </a:ext>
            </a:extLst>
          </p:cNvPr>
          <p:cNvSpPr txBox="1"/>
          <p:nvPr/>
        </p:nvSpPr>
        <p:spPr>
          <a:xfrm>
            <a:off x="337673" y="231963"/>
            <a:ext cx="14670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객관</a:t>
            </a:r>
            <a:r>
              <a:rPr lang="en-US" altLang="ko-KR" sz="24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(</a:t>
            </a:r>
            <a:r>
              <a:rPr lang="ko-KR" altLang="en-US" sz="24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客觀</a:t>
            </a:r>
            <a:r>
              <a:rPr lang="en-US" altLang="ko-KR" sz="24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)</a:t>
            </a:r>
            <a:endParaRPr lang="ko-KR" altLang="en-US" sz="2400" dirty="0"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B326358-A858-46AE-B5AD-9CEFF9A27302}"/>
              </a:ext>
            </a:extLst>
          </p:cNvPr>
          <p:cNvSpPr/>
          <p:nvPr/>
        </p:nvSpPr>
        <p:spPr>
          <a:xfrm>
            <a:off x="225468" y="231963"/>
            <a:ext cx="112205" cy="432816"/>
          </a:xfrm>
          <a:prstGeom prst="rect">
            <a:avLst/>
          </a:prstGeom>
          <a:solidFill>
            <a:srgbClr val="ADBF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CCD76C-48AF-410F-9B8F-55C46136FD2A}"/>
              </a:ext>
            </a:extLst>
          </p:cNvPr>
          <p:cNvSpPr txBox="1"/>
          <p:nvPr/>
        </p:nvSpPr>
        <p:spPr>
          <a:xfrm>
            <a:off x="3348292" y="2742480"/>
            <a:ext cx="549541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8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객관적으로 </a:t>
            </a:r>
            <a:r>
              <a:rPr lang="ko-KR" altLang="en-US" sz="4800" dirty="0" err="1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따져보기</a:t>
            </a:r>
            <a:r>
              <a:rPr lang="en-US" altLang="ko-KR" sz="48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9397488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C7EAEDE-A69E-4F38-85E6-3416B5DE456E}"/>
              </a:ext>
            </a:extLst>
          </p:cNvPr>
          <p:cNvSpPr txBox="1"/>
          <p:nvPr/>
        </p:nvSpPr>
        <p:spPr>
          <a:xfrm>
            <a:off x="337673" y="231963"/>
            <a:ext cx="14670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객관</a:t>
            </a:r>
            <a:r>
              <a:rPr lang="en-US" altLang="ko-KR" sz="24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(</a:t>
            </a:r>
            <a:r>
              <a:rPr lang="ko-KR" altLang="en-US" sz="24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客觀</a:t>
            </a:r>
            <a:r>
              <a:rPr lang="en-US" altLang="ko-KR" sz="24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)</a:t>
            </a:r>
            <a:endParaRPr lang="ko-KR" altLang="en-US" sz="2400" dirty="0"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742C930-6D29-43A5-B0D0-0B5EB989B2C3}"/>
              </a:ext>
            </a:extLst>
          </p:cNvPr>
          <p:cNvSpPr/>
          <p:nvPr/>
        </p:nvSpPr>
        <p:spPr>
          <a:xfrm>
            <a:off x="225468" y="231963"/>
            <a:ext cx="112205" cy="432816"/>
          </a:xfrm>
          <a:prstGeom prst="rect">
            <a:avLst/>
          </a:prstGeom>
          <a:solidFill>
            <a:srgbClr val="ADBF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B1C186-845C-4C1D-8EEE-C4556621D434}"/>
              </a:ext>
            </a:extLst>
          </p:cNvPr>
          <p:cNvSpPr txBox="1"/>
          <p:nvPr/>
        </p:nvSpPr>
        <p:spPr>
          <a:xfrm>
            <a:off x="614928" y="1593839"/>
            <a:ext cx="11227187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매몰원가</a:t>
            </a:r>
            <a:r>
              <a:rPr lang="ko-KR" altLang="en-US" sz="5400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</a:t>
            </a:r>
            <a:endParaRPr lang="en-US" altLang="ko-KR" sz="5400" dirty="0"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r>
              <a:rPr lang="ko-KR" altLang="en-US" sz="32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과거에 이미 발생한 원가로서 어떻게 해볼 수 없는 원가</a:t>
            </a:r>
            <a:endParaRPr lang="en-US" altLang="ko-KR" sz="3200" dirty="0"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3200" dirty="0"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r>
              <a:rPr lang="ko-KR" altLang="en-US" sz="4400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시각고정</a:t>
            </a:r>
            <a:r>
              <a:rPr lang="ko-KR" altLang="en-US" sz="5400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</a:t>
            </a:r>
            <a:endParaRPr lang="en-US" altLang="ko-KR" sz="5400" dirty="0"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r>
              <a:rPr lang="ko-KR" altLang="en-US" sz="32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자신의 판단이나 시각을 일단 고정하면 잘 바꾸지 않으려는 경향</a:t>
            </a:r>
          </a:p>
          <a:p>
            <a:endParaRPr lang="ko-KR" altLang="en-US" sz="4000" dirty="0"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953206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FC1D1C5-B3C4-4654-9BAF-8F5B623580B7}"/>
              </a:ext>
            </a:extLst>
          </p:cNvPr>
          <p:cNvSpPr txBox="1"/>
          <p:nvPr/>
        </p:nvSpPr>
        <p:spPr>
          <a:xfrm>
            <a:off x="337673" y="231963"/>
            <a:ext cx="14670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객관</a:t>
            </a:r>
            <a:r>
              <a:rPr lang="en-US" altLang="ko-KR" sz="24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(</a:t>
            </a:r>
            <a:r>
              <a:rPr lang="ko-KR" altLang="en-US" sz="24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客觀</a:t>
            </a:r>
            <a:r>
              <a:rPr lang="en-US" altLang="ko-KR" sz="24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)</a:t>
            </a:r>
            <a:endParaRPr lang="ko-KR" altLang="en-US" sz="2400" dirty="0"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7F59D2C-13D9-4398-8045-D47F7651FB79}"/>
              </a:ext>
            </a:extLst>
          </p:cNvPr>
          <p:cNvSpPr/>
          <p:nvPr/>
        </p:nvSpPr>
        <p:spPr>
          <a:xfrm>
            <a:off x="225468" y="231963"/>
            <a:ext cx="112205" cy="432816"/>
          </a:xfrm>
          <a:prstGeom prst="rect">
            <a:avLst/>
          </a:prstGeom>
          <a:solidFill>
            <a:srgbClr val="ADBF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0061A3-2C2E-4C7C-B17C-17F8B29DDDC5}"/>
              </a:ext>
            </a:extLst>
          </p:cNvPr>
          <p:cNvSpPr txBox="1"/>
          <p:nvPr/>
        </p:nvSpPr>
        <p:spPr>
          <a:xfrm>
            <a:off x="2832125" y="3013501"/>
            <a:ext cx="65277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주관적 판단 </a:t>
            </a:r>
            <a:r>
              <a:rPr lang="en-US" altLang="ko-KR" sz="48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&lt; </a:t>
            </a:r>
            <a:r>
              <a:rPr lang="ko-KR" altLang="en-US" sz="4800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객관적 정보</a:t>
            </a:r>
            <a:endParaRPr lang="en-US" altLang="ko-KR" sz="4000" dirty="0"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928362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FC1D1C5-B3C4-4654-9BAF-8F5B623580B7}"/>
              </a:ext>
            </a:extLst>
          </p:cNvPr>
          <p:cNvSpPr txBox="1"/>
          <p:nvPr/>
        </p:nvSpPr>
        <p:spPr>
          <a:xfrm>
            <a:off x="337673" y="231963"/>
            <a:ext cx="14670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객관</a:t>
            </a:r>
            <a:r>
              <a:rPr lang="en-US" altLang="ko-KR" sz="24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(</a:t>
            </a:r>
            <a:r>
              <a:rPr lang="ko-KR" altLang="en-US" sz="24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客觀</a:t>
            </a:r>
            <a:r>
              <a:rPr lang="en-US" altLang="ko-KR" sz="24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)</a:t>
            </a:r>
            <a:endParaRPr lang="ko-KR" altLang="en-US" sz="2400" dirty="0"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7F59D2C-13D9-4398-8045-D47F7651FB79}"/>
              </a:ext>
            </a:extLst>
          </p:cNvPr>
          <p:cNvSpPr/>
          <p:nvPr/>
        </p:nvSpPr>
        <p:spPr>
          <a:xfrm>
            <a:off x="225468" y="231963"/>
            <a:ext cx="112205" cy="432816"/>
          </a:xfrm>
          <a:prstGeom prst="rect">
            <a:avLst/>
          </a:prstGeom>
          <a:solidFill>
            <a:srgbClr val="ADBF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0061A3-2C2E-4C7C-B17C-17F8B29DDDC5}"/>
              </a:ext>
            </a:extLst>
          </p:cNvPr>
          <p:cNvSpPr txBox="1"/>
          <p:nvPr/>
        </p:nvSpPr>
        <p:spPr>
          <a:xfrm>
            <a:off x="3891709" y="1720205"/>
            <a:ext cx="44085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주관적 판단 </a:t>
            </a:r>
            <a:r>
              <a:rPr lang="en-US" altLang="ko-KR" sz="32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&lt; </a:t>
            </a:r>
            <a:r>
              <a:rPr lang="ko-KR" altLang="en-US" sz="32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객관적 정보</a:t>
            </a:r>
            <a:endParaRPr lang="en-US" altLang="ko-KR" sz="2400" dirty="0"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DEABD7-C78B-4872-9E95-5B283810747D}"/>
              </a:ext>
            </a:extLst>
          </p:cNvPr>
          <p:cNvSpPr txBox="1"/>
          <p:nvPr/>
        </p:nvSpPr>
        <p:spPr>
          <a:xfrm>
            <a:off x="1741279" y="3026756"/>
            <a:ext cx="8709437" cy="2039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400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회계자료  </a:t>
            </a:r>
            <a:r>
              <a:rPr lang="en-US" altLang="ko-KR" sz="4400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</a:t>
            </a:r>
            <a:r>
              <a:rPr lang="ko-KR" altLang="en-US" sz="4400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주가   시장자료   경제지표 </a:t>
            </a:r>
            <a:endParaRPr lang="en-US" altLang="ko-KR" sz="4400" dirty="0"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4400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경제시책      통계자료</a:t>
            </a:r>
            <a:endParaRPr lang="en-US" altLang="ko-KR" sz="3600" dirty="0"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8662241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5911309D-BB4E-4F34-AD1A-D61D1F7B2C31}"/>
              </a:ext>
            </a:extLst>
          </p:cNvPr>
          <p:cNvSpPr txBox="1"/>
          <p:nvPr/>
        </p:nvSpPr>
        <p:spPr>
          <a:xfrm>
            <a:off x="337673" y="231963"/>
            <a:ext cx="16129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회계 시스템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61D25DC-FD74-4503-AE6F-3F6360BC70F5}"/>
              </a:ext>
            </a:extLst>
          </p:cNvPr>
          <p:cNvSpPr/>
          <p:nvPr/>
        </p:nvSpPr>
        <p:spPr>
          <a:xfrm>
            <a:off x="225468" y="231963"/>
            <a:ext cx="112205" cy="432816"/>
          </a:xfrm>
          <a:prstGeom prst="rect">
            <a:avLst/>
          </a:prstGeom>
          <a:solidFill>
            <a:srgbClr val="ADBF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8FE9990-036E-4002-B547-AFF8A0478723}"/>
              </a:ext>
            </a:extLst>
          </p:cNvPr>
          <p:cNvSpPr txBox="1"/>
          <p:nvPr/>
        </p:nvSpPr>
        <p:spPr>
          <a:xfrm>
            <a:off x="530087" y="2382559"/>
            <a:ext cx="11131826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회계 시스템</a:t>
            </a:r>
            <a:endParaRPr lang="en-US" altLang="ko-KR" sz="4400" dirty="0"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endParaRPr lang="en-US" altLang="ko-KR" sz="1600" dirty="0"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ko-KR" altLang="en-US" sz="32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회사에</a:t>
            </a:r>
            <a:r>
              <a:rPr lang="en-US" altLang="ko-KR" sz="32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 </a:t>
            </a:r>
            <a:r>
              <a:rPr lang="ko-KR" altLang="en-US" sz="32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대한 재무정보를 수집해서 처리한 다음 </a:t>
            </a:r>
            <a:endParaRPr lang="en-US" altLang="ko-KR" sz="3200" dirty="0"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pPr algn="ctr"/>
            <a:endParaRPr lang="en-US" altLang="ko-KR" sz="400" dirty="0"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pPr algn="ctr"/>
            <a:r>
              <a:rPr lang="ko-KR" altLang="en-US" sz="32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이해관계자가 더 나은 의사결정을 할 수 있도록 보고하는 시스템</a:t>
            </a:r>
          </a:p>
        </p:txBody>
      </p:sp>
    </p:spTree>
    <p:extLst>
      <p:ext uri="{BB962C8B-B14F-4D97-AF65-F5344CB8AC3E}">
        <p14:creationId xmlns:p14="http://schemas.microsoft.com/office/powerpoint/2010/main" val="38393583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</TotalTime>
  <Words>529</Words>
  <Application>Microsoft Office PowerPoint</Application>
  <PresentationFormat>와이드스크린</PresentationFormat>
  <Paragraphs>89</Paragraphs>
  <Slides>22</Slides>
  <Notes>14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7" baseType="lpstr">
      <vt:lpstr>KoPubWorld돋움체_Pro Bold</vt:lpstr>
      <vt:lpstr>KoPubWorld돋움체_Pro Light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지수 문</dc:creator>
  <cp:lastModifiedBy>지수 문</cp:lastModifiedBy>
  <cp:revision>9</cp:revision>
  <dcterms:created xsi:type="dcterms:W3CDTF">2019-05-27T12:35:47Z</dcterms:created>
  <dcterms:modified xsi:type="dcterms:W3CDTF">2019-05-27T15:06:16Z</dcterms:modified>
</cp:coreProperties>
</file>